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Override1.xml" ContentType="application/vnd.openxmlformats-officedocument.themeOverrid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44" r:id="rId1"/>
    <p:sldMasterId id="2147483756" r:id="rId2"/>
    <p:sldMasterId id="2147483770" r:id="rId3"/>
    <p:sldMasterId id="2147483782" r:id="rId4"/>
  </p:sldMasterIdLst>
  <p:notesMasterIdLst>
    <p:notesMasterId r:id="rId36"/>
  </p:notesMasterIdLst>
  <p:handoutMasterIdLst>
    <p:handoutMasterId r:id="rId37"/>
  </p:handoutMasterIdLst>
  <p:sldIdLst>
    <p:sldId id="256" r:id="rId5"/>
    <p:sldId id="364" r:id="rId6"/>
    <p:sldId id="315" r:id="rId7"/>
    <p:sldId id="258" r:id="rId8"/>
    <p:sldId id="362" r:id="rId9"/>
    <p:sldId id="319" r:id="rId10"/>
    <p:sldId id="320" r:id="rId11"/>
    <p:sldId id="318" r:id="rId12"/>
    <p:sldId id="322" r:id="rId13"/>
    <p:sldId id="360" r:id="rId14"/>
    <p:sldId id="326" r:id="rId15"/>
    <p:sldId id="324" r:id="rId16"/>
    <p:sldId id="325" r:id="rId17"/>
    <p:sldId id="365" r:id="rId18"/>
    <p:sldId id="367" r:id="rId19"/>
    <p:sldId id="328" r:id="rId20"/>
    <p:sldId id="329" r:id="rId21"/>
    <p:sldId id="331" r:id="rId22"/>
    <p:sldId id="330" r:id="rId23"/>
    <p:sldId id="349" r:id="rId24"/>
    <p:sldId id="312" r:id="rId25"/>
    <p:sldId id="353" r:id="rId26"/>
    <p:sldId id="355" r:id="rId27"/>
    <p:sldId id="352" r:id="rId28"/>
    <p:sldId id="356" r:id="rId29"/>
    <p:sldId id="358" r:id="rId30"/>
    <p:sldId id="359" r:id="rId31"/>
    <p:sldId id="357" r:id="rId32"/>
    <p:sldId id="313" r:id="rId33"/>
    <p:sldId id="354" r:id="rId34"/>
    <p:sldId id="366" r:id="rId3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E2FD"/>
    <a:srgbClr val="FAE6E6"/>
    <a:srgbClr val="F8E0FD"/>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61" d="100"/>
          <a:sy n="61" d="100"/>
        </p:scale>
        <p:origin x="-1458" y="-36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8C22209-E5B4-4C38-89D8-873E3EE791D1}" type="datetimeFigureOut">
              <a:rPr lang="en-US" smtClean="0"/>
              <a:t>12/2/2016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45E7177-C672-4B63-936B-2F238455CC20}" type="slidenum">
              <a:rPr lang="en-US" smtClean="0"/>
              <a:t>‹#›</a:t>
            </a:fld>
            <a:endParaRPr lang="en-US"/>
          </a:p>
        </p:txBody>
      </p:sp>
    </p:spTree>
    <p:extLst>
      <p:ext uri="{BB962C8B-B14F-4D97-AF65-F5344CB8AC3E}">
        <p14:creationId xmlns:p14="http://schemas.microsoft.com/office/powerpoint/2010/main" val="15827588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4AE3B8-B831-4A7E-BE85-D7B06D3AD5D5}" type="datetimeFigureOut">
              <a:rPr lang="en-US" smtClean="0"/>
              <a:t>12/2/2016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B17EF3-6BA7-4B4A-9E29-FC61C447D651}" type="slidenum">
              <a:rPr lang="en-US" smtClean="0"/>
              <a:t>‹#›</a:t>
            </a:fld>
            <a:endParaRPr lang="en-US"/>
          </a:p>
        </p:txBody>
      </p:sp>
    </p:spTree>
    <p:extLst>
      <p:ext uri="{BB962C8B-B14F-4D97-AF65-F5344CB8AC3E}">
        <p14:creationId xmlns:p14="http://schemas.microsoft.com/office/powerpoint/2010/main" val="933545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eaLnBrk="0" hangingPunct="0">
              <a:spcBef>
                <a:spcPct val="30000"/>
              </a:spcBef>
              <a:defRPr sz="1200">
                <a:solidFill>
                  <a:schemeClr val="tx1"/>
                </a:solidFill>
                <a:latin typeface="Calibri" pitchFamily="34" charset="0"/>
              </a:defRPr>
            </a:lvl1pPr>
            <a:lvl2pPr marL="742950" indent="-285750" algn="l" rtl="0" eaLnBrk="0" hangingPunct="0">
              <a:spcBef>
                <a:spcPct val="30000"/>
              </a:spcBef>
              <a:defRPr sz="1200">
                <a:solidFill>
                  <a:schemeClr val="tx1"/>
                </a:solidFill>
                <a:latin typeface="Calibri" pitchFamily="34" charset="0"/>
              </a:defRPr>
            </a:lvl2pPr>
            <a:lvl3pPr marL="1143000" indent="-228600" algn="l" rtl="0" eaLnBrk="0" hangingPunct="0">
              <a:spcBef>
                <a:spcPct val="30000"/>
              </a:spcBef>
              <a:defRPr sz="1200">
                <a:solidFill>
                  <a:schemeClr val="tx1"/>
                </a:solidFill>
                <a:latin typeface="Calibri" pitchFamily="34" charset="0"/>
              </a:defRPr>
            </a:lvl3pPr>
            <a:lvl4pPr marL="1600200" indent="-228600" algn="l" rtl="0" eaLnBrk="0" hangingPunct="0">
              <a:spcBef>
                <a:spcPct val="30000"/>
              </a:spcBef>
              <a:defRPr sz="1200">
                <a:solidFill>
                  <a:schemeClr val="tx1"/>
                </a:solidFill>
                <a:latin typeface="Calibri" pitchFamily="34" charset="0"/>
              </a:defRPr>
            </a:lvl4pPr>
            <a:lvl5pPr marL="2057400" indent="-228600" algn="l" rtl="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lgn="r" eaLnBrk="1" hangingPunct="1">
              <a:spcBef>
                <a:spcPct val="0"/>
              </a:spcBef>
              <a:defRPr/>
            </a:pPr>
            <a:fld id="{04160318-D4E3-4230-BAB7-1E73D9CF882D}" type="slidenum">
              <a:rPr lang="ar-SA" altLang="en-US" smtClean="0">
                <a:solidFill>
                  <a:prstClr val="black"/>
                </a:solidFill>
                <a:latin typeface="Arial" pitchFamily="34" charset="0"/>
              </a:rPr>
              <a:pPr algn="r" eaLnBrk="1" hangingPunct="1">
                <a:spcBef>
                  <a:spcPct val="0"/>
                </a:spcBef>
                <a:defRPr/>
              </a:pPr>
              <a:t>5</a:t>
            </a:fld>
            <a:endParaRPr lang="en-US" altLang="en-US" smtClean="0">
              <a:solidFill>
                <a:prstClr val="black"/>
              </a:solidFill>
              <a:latin typeface="Arial" pitchFamily="34" charset="0"/>
            </a:endParaRPr>
          </a:p>
        </p:txBody>
      </p:sp>
      <p:sp>
        <p:nvSpPr>
          <p:cNvPr id="72707" name="Rectangle 2"/>
          <p:cNvSpPr>
            <a:spLocks noGrp="1" noRot="1" noChangeAspect="1" noChangeArrowheads="1" noTextEdit="1"/>
          </p:cNvSpPr>
          <p:nvPr>
            <p:ph type="sldImg"/>
          </p:nvPr>
        </p:nvSpPr>
        <p:spPr bwMode="auto">
          <a:xfrm>
            <a:off x="1144588" y="685800"/>
            <a:ext cx="4570412" cy="34274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8"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a-IR"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0.jpeg"/><Relationship Id="rId1" Type="http://schemas.openxmlformats.org/officeDocument/2006/relationships/slideMaster" Target="../slideMasters/slideMaster4.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4.xml"/><Relationship Id="rId1" Type="http://schemas.openxmlformats.org/officeDocument/2006/relationships/themeOverride" Target="../theme/themeOverride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wav"/></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14D86507-E456-4DBC-8E0C-6079035DADF7}" type="datetimeFigureOut">
              <a:rPr lang="fa-IR" smtClean="0"/>
              <a:t>03/03/1438</a:t>
            </a:fld>
            <a:endParaRPr lang="fa-IR"/>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fa-I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DAD4177A-0188-4F81-954E-07A21A191DF3}" type="slidenum">
              <a:rPr lang="fa-IR" smtClean="0"/>
              <a:t>‹#›</a:t>
            </a:fld>
            <a:endParaRPr lang="fa-I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D86507-E456-4DBC-8E0C-6079035DADF7}" type="datetimeFigureOut">
              <a:rPr lang="fa-IR" smtClean="0"/>
              <a:t>03/03/1438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AD4177A-0188-4F81-954E-07A21A191DF3}" type="slidenum">
              <a:rPr lang="fa-IR" smtClean="0"/>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D86507-E456-4DBC-8E0C-6079035DADF7}" type="datetimeFigureOut">
              <a:rPr lang="fa-IR" smtClean="0"/>
              <a:t>03/03/1438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AD4177A-0188-4F81-954E-07A21A191DF3}" type="slidenum">
              <a:rPr lang="fa-IR" smtClean="0"/>
              <a:t>‹#›</a:t>
            </a:fld>
            <a:endParaRPr lang="fa-I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solidFill>
                <a:prstClr val="white"/>
              </a:solidFill>
            </a:endParaRPr>
          </a:p>
        </p:txBody>
      </p:sp>
      <p:grpSp>
        <p:nvGrpSpPr>
          <p:cNvPr id="5" name="Group 18"/>
          <p:cNvGrpSpPr>
            <a:grpSpLocks/>
          </p:cNvGrpSpPr>
          <p:nvPr/>
        </p:nvGrpSpPr>
        <p:grpSpPr bwMode="auto">
          <a:xfrm>
            <a:off x="-3175" y="4953000"/>
            <a:ext cx="9147175" cy="1911350"/>
            <a:chOff x="-3765" y="4832896"/>
            <a:chExt cx="9147765" cy="2032192"/>
          </a:xfrm>
        </p:grpSpPr>
        <p:sp>
          <p:nvSpPr>
            <p:cNvPr id="6" name="Freeform 19"/>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dirty="0">
                <a:solidFill>
                  <a:prstClr val="black"/>
                </a:solidFill>
                <a:cs typeface="Arial" pitchFamily="34" charset="0"/>
              </a:endParaRPr>
            </a:p>
          </p:txBody>
        </p:sp>
        <p:sp>
          <p:nvSpPr>
            <p:cNvPr id="7" name="Freeform 20"/>
            <p:cNvSpPr>
              <a:spLocks/>
            </p:cNvSpPr>
            <p:nvPr/>
          </p:nvSpPr>
          <p:spPr bwMode="auto">
            <a:xfrm>
              <a:off x="35926" y="5135025"/>
              <a:ext cx="9108074" cy="838869"/>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mtClean="0">
                <a:solidFill>
                  <a:prstClr val="black"/>
                </a:solidFill>
                <a:latin typeface="Arial" pitchFamily="34" charset="0"/>
                <a:cs typeface="Arial" pitchFamily="34" charset="0"/>
              </a:endParaRPr>
            </a:p>
          </p:txBody>
        </p:sp>
        <p:sp>
          <p:nvSpPr>
            <p:cNvPr id="8" name="Freeform 21"/>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solidFill>
                  <a:prstClr val="white"/>
                </a:solidFill>
              </a:endParaRPr>
            </a:p>
          </p:txBody>
        </p:sp>
        <p:cxnSp>
          <p:nvCxnSpPr>
            <p:cNvPr id="10" name="Straight Connector 22"/>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1" name="Picture 23" descr="MOH logo.bmp"/>
          <p:cNvPicPr>
            <a:picLocks noChangeAspect="1"/>
          </p:cNvPicPr>
          <p:nvPr userDrawn="1"/>
        </p:nvPicPr>
        <p:blipFill>
          <a:blip r:embed="rId3">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00025" y="5257800"/>
            <a:ext cx="1482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4" descr="logo final moavenat copy.tif"/>
          <p:cNvPicPr>
            <a:picLocks noChangeAspect="1"/>
          </p:cNvPicPr>
          <p:nvPr userDrawn="1"/>
        </p:nvPicPr>
        <p:blipFill>
          <a:blip r:embed="rId4">
            <a:clrChange>
              <a:clrFrom>
                <a:srgbClr val="FDFDFD"/>
              </a:clrFrom>
              <a:clrTo>
                <a:srgbClr val="FDFDFD">
                  <a:alpha val="0"/>
                </a:srgbClr>
              </a:clrTo>
            </a:clrChange>
            <a:extLst>
              <a:ext uri="{28A0092B-C50C-407E-A947-70E740481C1C}">
                <a14:useLocalDpi xmlns:a14="http://schemas.microsoft.com/office/drawing/2010/main" val="0"/>
              </a:ext>
            </a:extLst>
          </a:blip>
          <a:srcRect t="14444" b="24445"/>
          <a:stretch>
            <a:fillRect/>
          </a:stretch>
        </p:blipFill>
        <p:spPr bwMode="auto">
          <a:xfrm>
            <a:off x="3962400" y="304800"/>
            <a:ext cx="1636713"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8"/>
          <p:cNvSpPr>
            <a:spLocks noGrp="1"/>
          </p:cNvSpPr>
          <p:nvPr>
            <p:ph type="ctrTitle"/>
          </p:nvPr>
        </p:nvSpPr>
        <p:spPr>
          <a:xfrm>
            <a:off x="685800" y="1752601"/>
            <a:ext cx="7772400" cy="1829761"/>
          </a:xfrm>
        </p:spPr>
        <p:txBody>
          <a:bodyPr anchor="b"/>
          <a:lstStyle>
            <a:lvl1pPr algn="ctr">
              <a:defRPr sz="4800" b="1">
                <a:solidFill>
                  <a:schemeClr val="tx2"/>
                </a:solidFill>
                <a:effectLst/>
                <a:cs typeface="B Yagut" pitchFamily="2" charset="-78"/>
              </a:defRPr>
            </a:lvl1pPr>
            <a:extLst/>
          </a:lstStyle>
          <a:p>
            <a:r>
              <a:rPr lang="en-US" smtClean="0"/>
              <a:t>Click to edit Master title style</a:t>
            </a:r>
            <a:endParaRPr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ctr">
              <a:buNone/>
              <a:defRPr b="1">
                <a:solidFill>
                  <a:schemeClr val="tx2"/>
                </a:solidFill>
                <a:cs typeface="B Yagut"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Tree>
    <p:extLst>
      <p:ext uri="{BB962C8B-B14F-4D97-AF65-F5344CB8AC3E}">
        <p14:creationId xmlns:p14="http://schemas.microsoft.com/office/powerpoint/2010/main" val="4207880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6" descr="logo final moavenat copy.tif"/>
          <p:cNvPicPr>
            <a:picLocks noChangeAspect="1"/>
          </p:cNvPicPr>
          <p:nvPr userDrawn="1"/>
        </p:nvPicPr>
        <p:blipFill>
          <a:blip r:embed="rId2">
            <a:lum bright="70000" contrast="-70000"/>
            <a:extLst>
              <a:ext uri="{28A0092B-C50C-407E-A947-70E740481C1C}">
                <a14:useLocalDpi xmlns:a14="http://schemas.microsoft.com/office/drawing/2010/main" val="0"/>
              </a:ext>
            </a:extLst>
          </a:blip>
          <a:srcRect t="11737" b="26376"/>
          <a:stretch>
            <a:fillRect/>
          </a:stretch>
        </p:blipFill>
        <p:spPr bwMode="auto">
          <a:xfrm>
            <a:off x="2362200" y="1524000"/>
            <a:ext cx="49990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a:cs typeface="B Yagut" pitchFamily="2" charset="-78"/>
              </a:defRPr>
            </a:lvl1pPr>
            <a:lvl2pPr>
              <a:defRPr>
                <a:cs typeface="B Yagut" pitchFamily="2" charset="-78"/>
              </a:defRPr>
            </a:lvl2pPr>
            <a:lvl3pPr>
              <a:defRPr>
                <a:cs typeface="B Yagut" pitchFamily="2" charset="-78"/>
              </a:defRPr>
            </a:lvl3pPr>
            <a:lvl4pPr>
              <a:defRPr>
                <a:cs typeface="B Yagut" pitchFamily="2" charset="-78"/>
              </a:defRPr>
            </a:lvl4pPr>
            <a:lvl5pPr>
              <a:defRPr>
                <a:cs typeface="B Yagut" pitchFamily="2" charset="-78"/>
              </a:defRPr>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rtlCol="0"/>
          <a:lstStyle>
            <a:lvl1pPr>
              <a:defRPr>
                <a:effectLst/>
                <a:cs typeface="B Yagut" pitchFamily="2" charset="-78"/>
              </a:defRPr>
            </a:lvl1pPr>
            <a:extLst/>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extLst/>
          </a:lstStyle>
          <a:p>
            <a:pPr>
              <a:defRPr/>
            </a:pPr>
            <a:fld id="{C5B7EBA7-A932-45F9-81F3-D822665B0C4D}" type="datetime8">
              <a:rPr lang="fa-IR"/>
              <a:pPr>
                <a:defRPr/>
              </a:pPr>
              <a:t>02 دسامبر 16</a:t>
            </a:fld>
            <a:endParaRPr lang="fa-IR" dirty="0"/>
          </a:p>
        </p:txBody>
      </p:sp>
      <p:sp>
        <p:nvSpPr>
          <p:cNvPr id="6" name="Footer Placeholder 4"/>
          <p:cNvSpPr>
            <a:spLocks noGrp="1"/>
          </p:cNvSpPr>
          <p:nvPr>
            <p:ph type="ftr" sz="quarter" idx="11"/>
          </p:nvPr>
        </p:nvSpPr>
        <p:spPr>
          <a:xfrm>
            <a:off x="4379913" y="6408738"/>
            <a:ext cx="2351087" cy="365125"/>
          </a:xfrm>
          <a:prstGeom prst="rect">
            <a:avLst/>
          </a:prstGeom>
        </p:spPr>
        <p:txBody>
          <a:bodyPr/>
          <a:lstStyle>
            <a:lvl1pPr algn="ctr" rtl="1" fontAlgn="auto">
              <a:spcBef>
                <a:spcPts val="0"/>
              </a:spcBef>
              <a:spcAft>
                <a:spcPts val="0"/>
              </a:spcAft>
              <a:defRPr sz="1400" b="1">
                <a:solidFill>
                  <a:prstClr val="black"/>
                </a:solidFill>
                <a:latin typeface="+mn-lt"/>
                <a:cs typeface="B Yagut" pitchFamily="2" charset="-78"/>
              </a:defRPr>
            </a:lvl1pPr>
            <a:extLst/>
          </a:lstStyle>
          <a:p>
            <a:pPr>
              <a:defRPr/>
            </a:pPr>
            <a:r>
              <a:rPr lang="fa-IR"/>
              <a:t>معاونت بهداشت</a:t>
            </a:r>
          </a:p>
        </p:txBody>
      </p:sp>
      <p:sp>
        <p:nvSpPr>
          <p:cNvPr id="8" name="Slide Number Placeholder 5"/>
          <p:cNvSpPr>
            <a:spLocks noGrp="1"/>
          </p:cNvSpPr>
          <p:nvPr>
            <p:ph type="sldNum" sz="quarter" idx="12"/>
          </p:nvPr>
        </p:nvSpPr>
        <p:spPr/>
        <p:txBody>
          <a:bodyPr/>
          <a:lstStyle>
            <a:lvl1pPr>
              <a:defRPr/>
            </a:lvl1pPr>
            <a:extLst/>
          </a:lstStyle>
          <a:p>
            <a:pPr>
              <a:defRPr/>
            </a:pPr>
            <a:fld id="{C10D9102-E16A-421D-89D0-0DF1CAF09E81}" type="slidenum">
              <a:rPr lang="fa-IR"/>
              <a:pPr>
                <a:defRPr/>
              </a:pPr>
              <a:t>‹#›</a:t>
            </a:fld>
            <a:endParaRPr lang="fa-IR" dirty="0"/>
          </a:p>
        </p:txBody>
      </p:sp>
    </p:spTree>
    <p:extLst>
      <p:ext uri="{BB962C8B-B14F-4D97-AF65-F5344CB8AC3E}">
        <p14:creationId xmlns:p14="http://schemas.microsoft.com/office/powerpoint/2010/main" val="37884489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a:defRPr/>
            </a:pPr>
            <a:endParaRPr lang="en-US" dirty="0">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a:defRPr/>
            </a:pPr>
            <a:endParaRPr lang="en-US" dirty="0">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solidFill>
                  <a:prstClr val="white"/>
                </a:solidFill>
              </a:defRPr>
            </a:lvl1pPr>
            <a:extLst/>
          </a:lstStyle>
          <a:p>
            <a:pPr>
              <a:defRPr/>
            </a:pPr>
            <a:fld id="{30F79F50-D0D0-4894-A274-5E6FBBC07FC2}" type="datetime8">
              <a:rPr lang="fa-IR"/>
              <a:pPr>
                <a:defRPr/>
              </a:pPr>
              <a:t>02 دسامبر 16</a:t>
            </a:fld>
            <a:endParaRPr lang="fa-IR"/>
          </a:p>
        </p:txBody>
      </p:sp>
      <p:sp>
        <p:nvSpPr>
          <p:cNvPr id="7"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white"/>
                </a:solidFill>
                <a:latin typeface="+mn-lt"/>
                <a:cs typeface="+mn-cs"/>
              </a:defRPr>
            </a:lvl1pPr>
            <a:extLst/>
          </a:lstStyle>
          <a:p>
            <a:pPr>
              <a:defRPr/>
            </a:pPr>
            <a:r>
              <a:rPr lang="fa-IR"/>
              <a:t>معاونت بهداشت</a:t>
            </a:r>
          </a:p>
        </p:txBody>
      </p:sp>
      <p:sp>
        <p:nvSpPr>
          <p:cNvPr id="8" name="Slide Number Placeholder 5"/>
          <p:cNvSpPr>
            <a:spLocks noGrp="1"/>
          </p:cNvSpPr>
          <p:nvPr>
            <p:ph type="sldNum" sz="quarter" idx="12"/>
          </p:nvPr>
        </p:nvSpPr>
        <p:spPr/>
        <p:txBody>
          <a:bodyPr/>
          <a:lstStyle>
            <a:lvl1pPr>
              <a:defRPr>
                <a:solidFill>
                  <a:prstClr val="white"/>
                </a:solidFill>
              </a:defRPr>
            </a:lvl1pPr>
            <a:extLst/>
          </a:lstStyle>
          <a:p>
            <a:pPr>
              <a:defRPr/>
            </a:pPr>
            <a:fld id="{AD8BF464-1F23-4496-A894-24A53609C783}" type="slidenum">
              <a:rPr lang="fa-IR"/>
              <a:pPr>
                <a:defRPr/>
              </a:pPr>
              <a:t>‹#›</a:t>
            </a:fld>
            <a:endParaRPr lang="fa-IR"/>
          </a:p>
        </p:txBody>
      </p:sp>
    </p:spTree>
    <p:extLst>
      <p:ext uri="{BB962C8B-B14F-4D97-AF65-F5344CB8AC3E}">
        <p14:creationId xmlns:p14="http://schemas.microsoft.com/office/powerpoint/2010/main" val="31935940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solidFill>
                  <a:prstClr val="white"/>
                </a:solidFill>
              </a:defRPr>
            </a:lvl1pPr>
            <a:extLst/>
          </a:lstStyle>
          <a:p>
            <a:pPr>
              <a:defRPr/>
            </a:pPr>
            <a:fld id="{3B7BB9B2-E65F-4F9C-AC09-42DF5B3D6835}" type="datetime8">
              <a:rPr lang="fa-IR"/>
              <a:pPr>
                <a:defRPr/>
              </a:pPr>
              <a:t>02 دسامبر 16</a:t>
            </a:fld>
            <a:endParaRPr lang="fa-I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white"/>
                </a:solidFill>
                <a:latin typeface="+mn-lt"/>
                <a:cs typeface="+mn-cs"/>
              </a:defRPr>
            </a:lvl1pPr>
            <a:extLst/>
          </a:lstStyle>
          <a:p>
            <a:pPr>
              <a:defRPr/>
            </a:pPr>
            <a:r>
              <a:rPr lang="fa-IR"/>
              <a:t>معاونت بهداشت</a:t>
            </a:r>
          </a:p>
        </p:txBody>
      </p:sp>
      <p:sp>
        <p:nvSpPr>
          <p:cNvPr id="7" name="Slide Number Placeholder 6"/>
          <p:cNvSpPr>
            <a:spLocks noGrp="1"/>
          </p:cNvSpPr>
          <p:nvPr>
            <p:ph type="sldNum" sz="quarter" idx="12"/>
          </p:nvPr>
        </p:nvSpPr>
        <p:spPr/>
        <p:txBody>
          <a:bodyPr/>
          <a:lstStyle>
            <a:lvl1pPr>
              <a:defRPr>
                <a:solidFill>
                  <a:prstClr val="white"/>
                </a:solidFill>
              </a:defRPr>
            </a:lvl1pPr>
            <a:extLst/>
          </a:lstStyle>
          <a:p>
            <a:pPr>
              <a:defRPr/>
            </a:pPr>
            <a:fld id="{B49F6174-6D6E-4D13-AEB5-1AE056B4C05F}" type="slidenum">
              <a:rPr lang="fa-IR"/>
              <a:pPr>
                <a:defRPr/>
              </a:pPr>
              <a:t>‹#›</a:t>
            </a:fld>
            <a:endParaRPr lang="fa-IR"/>
          </a:p>
        </p:txBody>
      </p:sp>
    </p:spTree>
    <p:extLst>
      <p:ext uri="{BB962C8B-B14F-4D97-AF65-F5344CB8AC3E}">
        <p14:creationId xmlns:p14="http://schemas.microsoft.com/office/powerpoint/2010/main" val="17191093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23A87B62-30F5-4D57-A99A-BD8FF73B203A}" type="datetime8">
              <a:rPr lang="fa-IR"/>
              <a:pPr>
                <a:defRPr/>
              </a:pPr>
              <a:t>02 دسامبر 16</a:t>
            </a:fld>
            <a:endParaRPr lang="fa-IR"/>
          </a:p>
        </p:txBody>
      </p:sp>
      <p:sp>
        <p:nvSpPr>
          <p:cNvPr id="8" name="Footer Placeholder 7"/>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black"/>
                </a:solidFill>
                <a:latin typeface="+mn-lt"/>
                <a:cs typeface="+mn-cs"/>
              </a:defRPr>
            </a:lvl1pPr>
            <a:extLst/>
          </a:lstStyle>
          <a:p>
            <a:pPr>
              <a:defRPr/>
            </a:pPr>
            <a:r>
              <a:rPr lang="fa-IR"/>
              <a:t>معاونت بهداشت</a:t>
            </a:r>
          </a:p>
        </p:txBody>
      </p:sp>
      <p:sp>
        <p:nvSpPr>
          <p:cNvPr id="9" name="Slide Number Placeholder 8"/>
          <p:cNvSpPr>
            <a:spLocks noGrp="1"/>
          </p:cNvSpPr>
          <p:nvPr>
            <p:ph type="sldNum" sz="quarter" idx="12"/>
          </p:nvPr>
        </p:nvSpPr>
        <p:spPr/>
        <p:txBody>
          <a:bodyPr/>
          <a:lstStyle>
            <a:lvl1pPr>
              <a:defRPr/>
            </a:lvl1pPr>
            <a:extLst/>
          </a:lstStyle>
          <a:p>
            <a:pPr>
              <a:defRPr/>
            </a:pPr>
            <a:fld id="{843E1E58-355F-400A-B207-E92FBFBEF07E}" type="slidenum">
              <a:rPr lang="fa-IR"/>
              <a:pPr>
                <a:defRPr/>
              </a:pPr>
              <a:t>‹#›</a:t>
            </a:fld>
            <a:endParaRPr lang="fa-IR"/>
          </a:p>
        </p:txBody>
      </p:sp>
    </p:spTree>
    <p:extLst>
      <p:ext uri="{BB962C8B-B14F-4D97-AF65-F5344CB8AC3E}">
        <p14:creationId xmlns:p14="http://schemas.microsoft.com/office/powerpoint/2010/main" val="1247087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solidFill>
                  <a:prstClr val="white"/>
                </a:solidFill>
              </a:defRPr>
            </a:lvl1pPr>
            <a:extLst/>
          </a:lstStyle>
          <a:p>
            <a:pPr>
              <a:defRPr/>
            </a:pPr>
            <a:fld id="{8A053664-FCDB-49E1-8D89-65483ECC7A4C}" type="datetime8">
              <a:rPr lang="fa-IR"/>
              <a:pPr>
                <a:defRPr/>
              </a:pPr>
              <a:t>02 دسامبر 16</a:t>
            </a:fld>
            <a:endParaRPr lang="fa-IR"/>
          </a:p>
        </p:txBody>
      </p:sp>
      <p:sp>
        <p:nvSpPr>
          <p:cNvPr id="4" name="Footer Placeholder 3"/>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white"/>
                </a:solidFill>
                <a:latin typeface="+mn-lt"/>
                <a:cs typeface="+mn-cs"/>
              </a:defRPr>
            </a:lvl1pPr>
            <a:extLst/>
          </a:lstStyle>
          <a:p>
            <a:pPr>
              <a:defRPr/>
            </a:pPr>
            <a:r>
              <a:rPr lang="fa-IR"/>
              <a:t>معاونت بهداشت</a:t>
            </a:r>
          </a:p>
        </p:txBody>
      </p:sp>
      <p:sp>
        <p:nvSpPr>
          <p:cNvPr id="5" name="Slide Number Placeholder 4"/>
          <p:cNvSpPr>
            <a:spLocks noGrp="1"/>
          </p:cNvSpPr>
          <p:nvPr>
            <p:ph type="sldNum" sz="quarter" idx="12"/>
          </p:nvPr>
        </p:nvSpPr>
        <p:spPr/>
        <p:txBody>
          <a:bodyPr/>
          <a:lstStyle>
            <a:lvl1pPr>
              <a:defRPr>
                <a:solidFill>
                  <a:prstClr val="white"/>
                </a:solidFill>
              </a:defRPr>
            </a:lvl1pPr>
            <a:extLst/>
          </a:lstStyle>
          <a:p>
            <a:pPr>
              <a:defRPr/>
            </a:pPr>
            <a:fld id="{3621D514-B369-40CD-97B9-1FD21966A6DA}" type="slidenum">
              <a:rPr lang="fa-IR"/>
              <a:pPr>
                <a:defRPr/>
              </a:pPr>
              <a:t>‹#›</a:t>
            </a:fld>
            <a:endParaRPr lang="fa-IR"/>
          </a:p>
        </p:txBody>
      </p:sp>
    </p:spTree>
    <p:extLst>
      <p:ext uri="{BB962C8B-B14F-4D97-AF65-F5344CB8AC3E}">
        <p14:creationId xmlns:p14="http://schemas.microsoft.com/office/powerpoint/2010/main" val="22515280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extLst/>
          </a:lstStyle>
          <a:p>
            <a:pPr>
              <a:defRPr/>
            </a:pPr>
            <a:fld id="{C594CC64-3662-46D0-AB78-1F51ADF2DBC0}" type="datetime8">
              <a:rPr lang="fa-IR"/>
              <a:pPr>
                <a:defRPr/>
              </a:pPr>
              <a:t>02 دسامبر 16</a:t>
            </a:fld>
            <a:endParaRPr lang="fa-IR"/>
          </a:p>
        </p:txBody>
      </p:sp>
      <p:sp>
        <p:nvSpPr>
          <p:cNvPr id="3" name="Footer Placeholder 2"/>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black"/>
                </a:solidFill>
                <a:latin typeface="+mn-lt"/>
                <a:cs typeface="+mn-cs"/>
              </a:defRPr>
            </a:lvl1pPr>
            <a:extLst/>
          </a:lstStyle>
          <a:p>
            <a:pPr>
              <a:defRPr/>
            </a:pPr>
            <a:r>
              <a:rPr lang="fa-IR"/>
              <a:t>معاونت بهداشت</a:t>
            </a:r>
          </a:p>
        </p:txBody>
      </p:sp>
      <p:sp>
        <p:nvSpPr>
          <p:cNvPr id="4" name="Slide Number Placeholder 3"/>
          <p:cNvSpPr>
            <a:spLocks noGrp="1"/>
          </p:cNvSpPr>
          <p:nvPr>
            <p:ph type="sldNum" sz="quarter" idx="12"/>
          </p:nvPr>
        </p:nvSpPr>
        <p:spPr/>
        <p:txBody>
          <a:bodyPr/>
          <a:lstStyle>
            <a:lvl1pPr>
              <a:defRPr/>
            </a:lvl1pPr>
            <a:extLst/>
          </a:lstStyle>
          <a:p>
            <a:pPr>
              <a:defRPr/>
            </a:pPr>
            <a:fld id="{A31B3EB5-E0D1-4797-9E28-4048A4E2C9F8}" type="slidenum">
              <a:rPr lang="fa-IR"/>
              <a:pPr>
                <a:defRPr/>
              </a:pPr>
              <a:t>‹#›</a:t>
            </a:fld>
            <a:endParaRPr lang="fa-IR"/>
          </a:p>
        </p:txBody>
      </p:sp>
    </p:spTree>
    <p:extLst>
      <p:ext uri="{BB962C8B-B14F-4D97-AF65-F5344CB8AC3E}">
        <p14:creationId xmlns:p14="http://schemas.microsoft.com/office/powerpoint/2010/main" val="40564635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87F9EC93-E517-4D22-8B07-6C3C2F146764}" type="datetime8">
              <a:rPr lang="fa-IR"/>
              <a:pPr>
                <a:defRPr/>
              </a:pPr>
              <a:t>02 دسامبر 16</a:t>
            </a:fld>
            <a:endParaRPr lang="fa-I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black"/>
                </a:solidFill>
                <a:latin typeface="+mn-lt"/>
                <a:cs typeface="+mn-cs"/>
              </a:defRPr>
            </a:lvl1pPr>
            <a:extLst/>
          </a:lstStyle>
          <a:p>
            <a:pPr>
              <a:defRPr/>
            </a:pPr>
            <a:r>
              <a:rPr lang="fa-IR"/>
              <a:t>معاونت بهداشت</a:t>
            </a:r>
          </a:p>
        </p:txBody>
      </p:sp>
      <p:sp>
        <p:nvSpPr>
          <p:cNvPr id="7" name="Slide Number Placeholder 6"/>
          <p:cNvSpPr>
            <a:spLocks noGrp="1"/>
          </p:cNvSpPr>
          <p:nvPr>
            <p:ph type="sldNum" sz="quarter" idx="12"/>
          </p:nvPr>
        </p:nvSpPr>
        <p:spPr/>
        <p:txBody>
          <a:bodyPr/>
          <a:lstStyle>
            <a:lvl1pPr>
              <a:defRPr/>
            </a:lvl1pPr>
            <a:extLst/>
          </a:lstStyle>
          <a:p>
            <a:pPr>
              <a:defRPr/>
            </a:pPr>
            <a:fld id="{0405C2E7-A082-49D4-8C2B-488E8E708EFE}" type="slidenum">
              <a:rPr lang="fa-IR"/>
              <a:pPr>
                <a:defRPr/>
              </a:pPr>
              <a:t>‹#›</a:t>
            </a:fld>
            <a:endParaRPr lang="fa-IR"/>
          </a:p>
        </p:txBody>
      </p:sp>
    </p:spTree>
    <p:extLst>
      <p:ext uri="{BB962C8B-B14F-4D97-AF65-F5344CB8AC3E}">
        <p14:creationId xmlns:p14="http://schemas.microsoft.com/office/powerpoint/2010/main" val="757530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4D86507-E456-4DBC-8E0C-6079035DADF7}" type="datetimeFigureOut">
              <a:rPr lang="fa-IR" smtClean="0"/>
              <a:t>03/03/1438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AD4177A-0188-4F81-954E-07A21A191DF3}" type="slidenum">
              <a:rPr lang="fa-IR" smtClean="0"/>
              <a:t>‹#›</a:t>
            </a:fld>
            <a:endParaRPr lang="fa-I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Freeform 16"/>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dirty="0">
              <a:solidFill>
                <a:prstClr val="white"/>
              </a:solidFill>
              <a:cs typeface="Arial" pitchFamily="34" charset="0"/>
            </a:endParaRPr>
          </a:p>
        </p:txBody>
      </p:sp>
      <p:sp>
        <p:nvSpPr>
          <p:cNvPr id="6" name="Freeform 18"/>
          <p:cNvSpPr>
            <a:spLocks/>
          </p:cNvSpPr>
          <p:nvPr/>
        </p:nvSpPr>
        <p:spPr bwMode="auto">
          <a:xfrm>
            <a:off x="-53975" y="5784850"/>
            <a:ext cx="3802063" cy="838200"/>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mtClean="0">
              <a:solidFill>
                <a:prstClr val="black"/>
              </a:solidFill>
              <a:latin typeface="Arial" pitchFamily="34" charset="0"/>
              <a:cs typeface="Arial" pitchFamily="34" charset="0"/>
            </a:endParaRPr>
          </a:p>
        </p:txBody>
      </p:sp>
      <p:sp>
        <p:nvSpPr>
          <p:cNvPr id="7" name="Right Triangle 6"/>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solidFill>
                <a:prstClr val="white"/>
              </a:solidFill>
            </a:endParaRPr>
          </a:p>
        </p:txBody>
      </p:sp>
      <p:cxnSp>
        <p:nvCxnSpPr>
          <p:cNvPr id="8" name="Straight Connector 2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a:defRPr/>
            </a:pPr>
            <a:endParaRPr lang="en-US" dirty="0">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a:defRPr/>
            </a:pPr>
            <a:endParaRPr lang="en-US" dirty="0">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dirty="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prstClr val="white"/>
                </a:solidFill>
              </a:defRPr>
            </a:lvl1pPr>
            <a:extLst/>
          </a:lstStyle>
          <a:p>
            <a:pPr>
              <a:defRPr/>
            </a:pPr>
            <a:fld id="{3569412B-FA06-45A1-95E8-0733C5B46146}" type="datetime8">
              <a:rPr lang="fa-IR"/>
              <a:pPr>
                <a:defRPr/>
              </a:pPr>
              <a:t>02 دسامبر 16</a:t>
            </a:fld>
            <a:endParaRPr lang="fa-IR"/>
          </a:p>
        </p:txBody>
      </p:sp>
      <p:sp>
        <p:nvSpPr>
          <p:cNvPr id="12"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white"/>
                </a:solidFill>
                <a:latin typeface="+mn-lt"/>
                <a:cs typeface="+mn-cs"/>
              </a:defRPr>
            </a:lvl1pPr>
            <a:extLst/>
          </a:lstStyle>
          <a:p>
            <a:pPr>
              <a:defRPr/>
            </a:pPr>
            <a:r>
              <a:rPr lang="fa-IR"/>
              <a:t>معاونت بهداشت</a:t>
            </a:r>
          </a:p>
        </p:txBody>
      </p:sp>
      <p:sp>
        <p:nvSpPr>
          <p:cNvPr id="13" name="Slide Number Placeholder 6"/>
          <p:cNvSpPr>
            <a:spLocks noGrp="1"/>
          </p:cNvSpPr>
          <p:nvPr>
            <p:ph type="sldNum" sz="quarter" idx="12"/>
          </p:nvPr>
        </p:nvSpPr>
        <p:spPr/>
        <p:txBody>
          <a:bodyPr/>
          <a:lstStyle>
            <a:lvl1pPr>
              <a:defRPr>
                <a:solidFill>
                  <a:prstClr val="white"/>
                </a:solidFill>
              </a:defRPr>
            </a:lvl1pPr>
            <a:extLst/>
          </a:lstStyle>
          <a:p>
            <a:pPr>
              <a:defRPr/>
            </a:pPr>
            <a:fld id="{1CE1C7DC-42C6-4C7F-BE81-031C6F6EB286}" type="slidenum">
              <a:rPr lang="fa-IR"/>
              <a:pPr>
                <a:defRPr/>
              </a:pPr>
              <a:t>‹#›</a:t>
            </a:fld>
            <a:endParaRPr lang="fa-IR"/>
          </a:p>
        </p:txBody>
      </p:sp>
    </p:spTree>
    <p:extLst>
      <p:ext uri="{BB962C8B-B14F-4D97-AF65-F5344CB8AC3E}">
        <p14:creationId xmlns:p14="http://schemas.microsoft.com/office/powerpoint/2010/main" val="39635952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fld id="{22C5D64D-CBCF-492C-8C54-093D8C83C1DA}" type="datetime8">
              <a:rPr lang="fa-IR"/>
              <a:pPr>
                <a:defRPr/>
              </a:pPr>
              <a:t>02 دسامبر 16</a:t>
            </a:fld>
            <a:endParaRPr lang="fa-I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black"/>
                </a:solidFill>
                <a:latin typeface="+mn-lt"/>
                <a:cs typeface="+mn-cs"/>
              </a:defRPr>
            </a:lvl1pPr>
            <a:extLst/>
          </a:lstStyle>
          <a:p>
            <a:pPr>
              <a:defRPr/>
            </a:pPr>
            <a:r>
              <a:rPr lang="fa-I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EA6322AA-F88D-4A7B-A511-31F295C63F19}" type="slidenum">
              <a:rPr lang="fa-IR"/>
              <a:pPr>
                <a:defRPr/>
              </a:pPr>
              <a:t>‹#›</a:t>
            </a:fld>
            <a:endParaRPr lang="fa-IR"/>
          </a:p>
        </p:txBody>
      </p:sp>
    </p:spTree>
    <p:extLst>
      <p:ext uri="{BB962C8B-B14F-4D97-AF65-F5344CB8AC3E}">
        <p14:creationId xmlns:p14="http://schemas.microsoft.com/office/powerpoint/2010/main" val="4386111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fld id="{1F468F0C-FAC5-4A6A-8A92-F5241AB218D9}" type="datetime8">
              <a:rPr lang="fa-IR"/>
              <a:pPr>
                <a:defRPr/>
              </a:pPr>
              <a:t>02 دسامبر 16</a:t>
            </a:fld>
            <a:endParaRPr lang="fa-I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black"/>
                </a:solidFill>
                <a:latin typeface="+mn-lt"/>
                <a:cs typeface="+mn-cs"/>
              </a:defRPr>
            </a:lvl1pPr>
            <a:extLst/>
          </a:lstStyle>
          <a:p>
            <a:pPr>
              <a:defRPr/>
            </a:pPr>
            <a:r>
              <a:rPr lang="fa-I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03C02432-5945-4050-B8BF-853D12B77494}" type="slidenum">
              <a:rPr lang="fa-IR"/>
              <a:pPr>
                <a:defRPr/>
              </a:pPr>
              <a:t>‹#›</a:t>
            </a:fld>
            <a:endParaRPr lang="fa-IR"/>
          </a:p>
        </p:txBody>
      </p:sp>
    </p:spTree>
    <p:extLst>
      <p:ext uri="{BB962C8B-B14F-4D97-AF65-F5344CB8AC3E}">
        <p14:creationId xmlns:p14="http://schemas.microsoft.com/office/powerpoint/2010/main" val="17895700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1143000"/>
          </a:xfrm>
        </p:spPr>
        <p:txBody>
          <a:bodyPr/>
          <a:lstStyle/>
          <a:p>
            <a:r>
              <a:rPr lang="en-US" smtClean="0"/>
              <a:t>Click to edit Master title style</a:t>
            </a:r>
            <a:endParaRPr lang="fa-IR"/>
          </a:p>
        </p:txBody>
      </p:sp>
      <p:sp>
        <p:nvSpPr>
          <p:cNvPr id="3" name="Table Placeholder 2"/>
          <p:cNvSpPr>
            <a:spLocks noGrp="1"/>
          </p:cNvSpPr>
          <p:nvPr>
            <p:ph type="tbl" idx="1"/>
          </p:nvPr>
        </p:nvSpPr>
        <p:spPr>
          <a:xfrm>
            <a:off x="685800" y="2057400"/>
            <a:ext cx="7772400" cy="4114800"/>
          </a:xfrm>
        </p:spPr>
        <p:txBody>
          <a:bodyPr>
            <a:normAutofit/>
          </a:bodyPr>
          <a:lstStyle/>
          <a:p>
            <a:pPr lvl="0"/>
            <a:endParaRPr lang="fa-IR" noProof="0" smtClean="0"/>
          </a:p>
        </p:txBody>
      </p:sp>
      <p:sp>
        <p:nvSpPr>
          <p:cNvPr id="4" name="Rectangle 9"/>
          <p:cNvSpPr>
            <a:spLocks noGrp="1" noChangeArrowheads="1"/>
          </p:cNvSpPr>
          <p:nvPr>
            <p:ph type="dt" sz="half" idx="10"/>
          </p:nvPr>
        </p:nvSpPr>
        <p:spPr/>
        <p:txBody>
          <a:bodyPr/>
          <a:lstStyle>
            <a:lvl1pPr>
              <a:defRPr/>
            </a:lvl1pPr>
          </a:lstStyle>
          <a:p>
            <a:pPr>
              <a:defRPr/>
            </a:pPr>
            <a:endParaRPr lang="en-US"/>
          </a:p>
        </p:txBody>
      </p:sp>
      <p:sp>
        <p:nvSpPr>
          <p:cNvPr id="5" name="Rectangle 10"/>
          <p:cNvSpPr>
            <a:spLocks noGrp="1" noChangeArrowheads="1"/>
          </p:cNvSpPr>
          <p:nvPr>
            <p:ph type="ftr" sz="quarter" idx="11"/>
          </p:nvPr>
        </p:nvSpPr>
        <p:spPr>
          <a:xfrm>
            <a:off x="2362200" y="6553200"/>
            <a:ext cx="4953000" cy="304800"/>
          </a:xfrm>
          <a:prstGeom prst="rect">
            <a:avLst/>
          </a:prstGeom>
        </p:spPr>
        <p:txBody>
          <a:bodyPr/>
          <a:lstStyle>
            <a:lvl1pPr>
              <a:defRPr/>
            </a:lvl1pPr>
          </a:lstStyle>
          <a:p>
            <a:pPr fontAlgn="base">
              <a:spcBef>
                <a:spcPct val="0"/>
              </a:spcBef>
              <a:spcAft>
                <a:spcPct val="0"/>
              </a:spcAft>
              <a:defRPr/>
            </a:pPr>
            <a:endParaRPr lang="en-US">
              <a:solidFill>
                <a:prstClr val="black"/>
              </a:solidFill>
              <a:latin typeface="Arial" pitchFamily="34" charset="0"/>
              <a:cs typeface="Arial" pitchFamily="34" charset="0"/>
            </a:endParaRPr>
          </a:p>
        </p:txBody>
      </p:sp>
      <p:sp>
        <p:nvSpPr>
          <p:cNvPr id="6" name="Rectangle 11"/>
          <p:cNvSpPr>
            <a:spLocks noGrp="1" noChangeArrowheads="1"/>
          </p:cNvSpPr>
          <p:nvPr>
            <p:ph type="sldNum" sz="quarter" idx="12"/>
          </p:nvPr>
        </p:nvSpPr>
        <p:spPr/>
        <p:txBody>
          <a:bodyPr/>
          <a:lstStyle>
            <a:lvl1pPr>
              <a:defRPr/>
            </a:lvl1pPr>
          </a:lstStyle>
          <a:p>
            <a:pPr>
              <a:defRPr/>
            </a:pPr>
            <a:fld id="{1B86B589-007A-49C4-A47E-5106A774FACC}" type="slidenum">
              <a:rPr lang="ar-SA"/>
              <a:pPr>
                <a:defRPr/>
              </a:pPr>
              <a:t>‹#›</a:t>
            </a:fld>
            <a:endParaRPr lang="en-US"/>
          </a:p>
        </p:txBody>
      </p:sp>
    </p:spTree>
    <p:extLst>
      <p:ext uri="{BB962C8B-B14F-4D97-AF65-F5344CB8AC3E}">
        <p14:creationId xmlns:p14="http://schemas.microsoft.com/office/powerpoint/2010/main" val="3012016479"/>
      </p:ext>
    </p:extLst>
  </p:cSld>
  <p:clrMapOvr>
    <a:masterClrMapping/>
  </p:clrMapOvr>
  <p:transition>
    <p:sndAc>
      <p:stSnd>
        <p:snd r:embed="rId1" name="Copy of PC_BEEP.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42913" y="103188"/>
            <a:ext cx="8243887" cy="1314450"/>
          </a:xfrm>
        </p:spPr>
        <p:txBody>
          <a:bodyPr/>
          <a:lstStyle/>
          <a:p>
            <a:r>
              <a:rPr lang="en-US" smtClean="0"/>
              <a:t>Click to edit Master title style</a:t>
            </a:r>
            <a:endParaRPr lang="fa-IR"/>
          </a:p>
        </p:txBody>
      </p:sp>
      <p:sp>
        <p:nvSpPr>
          <p:cNvPr id="3" name="Chart Placeholder 2"/>
          <p:cNvSpPr>
            <a:spLocks noGrp="1"/>
          </p:cNvSpPr>
          <p:nvPr>
            <p:ph type="chart" idx="1"/>
          </p:nvPr>
        </p:nvSpPr>
        <p:spPr>
          <a:xfrm>
            <a:off x="457200" y="1600200"/>
            <a:ext cx="8229600" cy="4456113"/>
          </a:xfrm>
        </p:spPr>
        <p:txBody>
          <a:bodyPr>
            <a:normAutofit/>
          </a:bodyPr>
          <a:lstStyle/>
          <a:p>
            <a:pPr lvl="0"/>
            <a:endParaRPr lang="fa-IR" noProof="0"/>
          </a:p>
        </p:txBody>
      </p:sp>
      <p:sp>
        <p:nvSpPr>
          <p:cNvPr id="4" name="Date Placeholder 3"/>
          <p:cNvSpPr>
            <a:spLocks noGrp="1"/>
          </p:cNvSpPr>
          <p:nvPr>
            <p:ph type="dt" sz="half" idx="10"/>
          </p:nvPr>
        </p:nvSpPr>
        <p:spPr>
          <a:xfrm>
            <a:off x="457200" y="6243638"/>
            <a:ext cx="2133600" cy="457200"/>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248400"/>
            <a:ext cx="2895600" cy="457200"/>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n-US">
              <a:solidFill>
                <a:prstClr val="black"/>
              </a:solidFill>
            </a:endParaRPr>
          </a:p>
        </p:txBody>
      </p:sp>
      <p:sp>
        <p:nvSpPr>
          <p:cNvPr id="6" name="Slide Number Placeholder 5"/>
          <p:cNvSpPr>
            <a:spLocks noGrp="1"/>
          </p:cNvSpPr>
          <p:nvPr>
            <p:ph type="sldNum" sz="quarter" idx="12"/>
          </p:nvPr>
        </p:nvSpPr>
        <p:spPr>
          <a:xfrm>
            <a:off x="6553200" y="6243638"/>
            <a:ext cx="2133600" cy="457200"/>
          </a:xfrm>
        </p:spPr>
        <p:txBody>
          <a:bodyPr/>
          <a:lstStyle>
            <a:lvl1pPr>
              <a:defRPr/>
            </a:lvl1pPr>
          </a:lstStyle>
          <a:p>
            <a:pPr>
              <a:defRPr/>
            </a:pPr>
            <a:fld id="{35CA55E2-4C00-4350-B750-15755A2EA0AA}" type="slidenum">
              <a:rPr lang="ar-SA"/>
              <a:pPr>
                <a:defRPr/>
              </a:pPr>
              <a:t>‹#›</a:t>
            </a:fld>
            <a:endParaRPr lang="en-US"/>
          </a:p>
        </p:txBody>
      </p:sp>
    </p:spTree>
    <p:extLst>
      <p:ext uri="{BB962C8B-B14F-4D97-AF65-F5344CB8AC3E}">
        <p14:creationId xmlns:p14="http://schemas.microsoft.com/office/powerpoint/2010/main" val="421760175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rial" pitchFamily="34" charset="0"/>
              </a:defRPr>
            </a:lvl1pPr>
          </a:lstStyle>
          <a:p>
            <a:pPr>
              <a:defRPr/>
            </a:pPr>
            <a:fld id="{36A76448-4D41-43C6-BAD0-080198980374}" type="datetimeFigureOut">
              <a:rPr lang="fa-IR"/>
              <a:pPr>
                <a:defRPr/>
              </a:pPr>
              <a:t>03/03/1438</a:t>
            </a:fld>
            <a:endParaRPr lang="fa-I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rial" pitchFamily="34" charset="0"/>
              </a:defRPr>
            </a:lvl1pPr>
          </a:lstStyle>
          <a:p>
            <a:pPr>
              <a:defRPr/>
            </a:pPr>
            <a:endParaRPr lang="fa-IR"/>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rial" pitchFamily="34" charset="0"/>
              </a:defRPr>
            </a:lvl1pPr>
          </a:lstStyle>
          <a:p>
            <a:pPr>
              <a:defRPr/>
            </a:pPr>
            <a:fld id="{8CE61818-9C3A-41FF-8B85-D266A35AA3FC}" type="slidenum">
              <a:rPr lang="fa-IR"/>
              <a:pPr>
                <a:defRPr/>
              </a:pPr>
              <a:t>‹#›</a:t>
            </a:fld>
            <a:endParaRPr lang="fa-IR"/>
          </a:p>
        </p:txBody>
      </p:sp>
    </p:spTree>
    <p:extLst>
      <p:ext uri="{BB962C8B-B14F-4D97-AF65-F5344CB8AC3E}">
        <p14:creationId xmlns:p14="http://schemas.microsoft.com/office/powerpoint/2010/main" val="16240063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rial" pitchFamily="34" charset="0"/>
              </a:defRPr>
            </a:lvl1pPr>
          </a:lstStyle>
          <a:p>
            <a:pPr>
              <a:defRPr/>
            </a:pPr>
            <a:fld id="{36A76448-4D41-43C6-BAD0-080198980374}" type="datetimeFigureOut">
              <a:rPr lang="fa-IR"/>
              <a:pPr>
                <a:defRPr/>
              </a:pPr>
              <a:t>03/03/1438</a:t>
            </a:fld>
            <a:endParaRPr lang="fa-I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rial" pitchFamily="34" charset="0"/>
              </a:defRPr>
            </a:lvl1pPr>
          </a:lstStyle>
          <a:p>
            <a:pPr>
              <a:defRPr/>
            </a:pPr>
            <a:endParaRPr lang="fa-IR"/>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rial" pitchFamily="34" charset="0"/>
              </a:defRPr>
            </a:lvl1pPr>
          </a:lstStyle>
          <a:p>
            <a:pPr>
              <a:defRPr/>
            </a:pPr>
            <a:fld id="{F60588C6-B4E6-4B63-8B17-806D18F6C32D}" type="slidenum">
              <a:rPr lang="fa-IR"/>
              <a:pPr>
                <a:defRPr/>
              </a:pPr>
              <a:t>‹#›</a:t>
            </a:fld>
            <a:endParaRPr lang="fa-IR"/>
          </a:p>
        </p:txBody>
      </p:sp>
    </p:spTree>
    <p:extLst>
      <p:ext uri="{BB962C8B-B14F-4D97-AF65-F5344CB8AC3E}">
        <p14:creationId xmlns:p14="http://schemas.microsoft.com/office/powerpoint/2010/main" val="39264581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rial" pitchFamily="34" charset="0"/>
              </a:defRPr>
            </a:lvl1pPr>
          </a:lstStyle>
          <a:p>
            <a:pPr>
              <a:defRPr/>
            </a:pPr>
            <a:fld id="{36A76448-4D41-43C6-BAD0-080198980374}" type="datetimeFigureOut">
              <a:rPr lang="fa-IR"/>
              <a:pPr>
                <a:defRPr/>
              </a:pPr>
              <a:t>03/03/1438</a:t>
            </a:fld>
            <a:endParaRPr lang="fa-I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rial" pitchFamily="34" charset="0"/>
              </a:defRPr>
            </a:lvl1pPr>
          </a:lstStyle>
          <a:p>
            <a:pPr>
              <a:defRPr/>
            </a:pPr>
            <a:endParaRPr lang="fa-IR"/>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rial" pitchFamily="34" charset="0"/>
              </a:defRPr>
            </a:lvl1pPr>
          </a:lstStyle>
          <a:p>
            <a:pPr>
              <a:defRPr/>
            </a:pPr>
            <a:fld id="{4041AB9E-D56D-4DB3-8F28-1E0C359D2788}" type="slidenum">
              <a:rPr lang="fa-IR"/>
              <a:pPr>
                <a:defRPr/>
              </a:pPr>
              <a:t>‹#›</a:t>
            </a:fld>
            <a:endParaRPr lang="fa-IR"/>
          </a:p>
        </p:txBody>
      </p:sp>
    </p:spTree>
    <p:extLst>
      <p:ext uri="{BB962C8B-B14F-4D97-AF65-F5344CB8AC3E}">
        <p14:creationId xmlns:p14="http://schemas.microsoft.com/office/powerpoint/2010/main" val="17961108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cs typeface="Arial" pitchFamily="34" charset="0"/>
              </a:defRPr>
            </a:lvl1pPr>
          </a:lstStyle>
          <a:p>
            <a:pPr>
              <a:defRPr/>
            </a:pPr>
            <a:fld id="{36A76448-4D41-43C6-BAD0-080198980374}" type="datetimeFigureOut">
              <a:rPr lang="fa-IR"/>
              <a:pPr>
                <a:defRPr/>
              </a:pPr>
              <a:t>03/03/1438</a:t>
            </a:fld>
            <a:endParaRPr lang="fa-I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cs typeface="Arial" pitchFamily="34" charset="0"/>
              </a:defRPr>
            </a:lvl1pPr>
          </a:lstStyle>
          <a:p>
            <a:pPr>
              <a:defRPr/>
            </a:pPr>
            <a:endParaRPr lang="fa-IR"/>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cs typeface="Arial" pitchFamily="34" charset="0"/>
              </a:defRPr>
            </a:lvl1pPr>
          </a:lstStyle>
          <a:p>
            <a:pPr>
              <a:defRPr/>
            </a:pPr>
            <a:fld id="{77A95E2C-DBC7-4441-817B-E2411E9DA47E}" type="slidenum">
              <a:rPr lang="fa-IR"/>
              <a:pPr>
                <a:defRPr/>
              </a:pPr>
              <a:t>‹#›</a:t>
            </a:fld>
            <a:endParaRPr lang="fa-IR"/>
          </a:p>
        </p:txBody>
      </p:sp>
    </p:spTree>
    <p:extLst>
      <p:ext uri="{BB962C8B-B14F-4D97-AF65-F5344CB8AC3E}">
        <p14:creationId xmlns:p14="http://schemas.microsoft.com/office/powerpoint/2010/main" val="19058723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lvl1pPr fontAlgn="base">
              <a:spcBef>
                <a:spcPct val="0"/>
              </a:spcBef>
              <a:spcAft>
                <a:spcPct val="0"/>
              </a:spcAft>
              <a:defRPr>
                <a:latin typeface="Arial" pitchFamily="34" charset="0"/>
                <a:cs typeface="Arial" pitchFamily="34" charset="0"/>
              </a:defRPr>
            </a:lvl1pPr>
          </a:lstStyle>
          <a:p>
            <a:pPr>
              <a:defRPr/>
            </a:pPr>
            <a:fld id="{36A76448-4D41-43C6-BAD0-080198980374}" type="datetimeFigureOut">
              <a:rPr lang="fa-IR"/>
              <a:pPr>
                <a:defRPr/>
              </a:pPr>
              <a:t>03/03/1438</a:t>
            </a:fld>
            <a:endParaRPr lang="fa-IR"/>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Arial" pitchFamily="34" charset="0"/>
                <a:cs typeface="Arial" pitchFamily="34" charset="0"/>
              </a:defRPr>
            </a:lvl1pPr>
          </a:lstStyle>
          <a:p>
            <a:pPr>
              <a:defRPr/>
            </a:pPr>
            <a:endParaRPr lang="fa-IR"/>
          </a:p>
        </p:txBody>
      </p:sp>
      <p:sp>
        <p:nvSpPr>
          <p:cNvPr id="9" name="Slide Number Placeholder 8"/>
          <p:cNvSpPr>
            <a:spLocks noGrp="1"/>
          </p:cNvSpPr>
          <p:nvPr>
            <p:ph type="sldNum" sz="quarter" idx="12"/>
          </p:nvPr>
        </p:nvSpPr>
        <p:spPr/>
        <p:txBody>
          <a:bodyPr/>
          <a:lstStyle>
            <a:lvl1pPr fontAlgn="base">
              <a:spcBef>
                <a:spcPct val="0"/>
              </a:spcBef>
              <a:spcAft>
                <a:spcPct val="0"/>
              </a:spcAft>
              <a:defRPr>
                <a:latin typeface="Arial" pitchFamily="34" charset="0"/>
                <a:cs typeface="Arial" pitchFamily="34" charset="0"/>
              </a:defRPr>
            </a:lvl1pPr>
          </a:lstStyle>
          <a:p>
            <a:pPr>
              <a:defRPr/>
            </a:pPr>
            <a:fld id="{5D29A5E1-A7D3-4550-A09F-930C115EE3C8}" type="slidenum">
              <a:rPr lang="fa-IR"/>
              <a:pPr>
                <a:defRPr/>
              </a:pPr>
              <a:t>‹#›</a:t>
            </a:fld>
            <a:endParaRPr lang="fa-IR"/>
          </a:p>
        </p:txBody>
      </p:sp>
    </p:spTree>
    <p:extLst>
      <p:ext uri="{BB962C8B-B14F-4D97-AF65-F5344CB8AC3E}">
        <p14:creationId xmlns:p14="http://schemas.microsoft.com/office/powerpoint/2010/main" val="2027036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4D86507-E456-4DBC-8E0C-6079035DADF7}" type="datetimeFigureOut">
              <a:rPr lang="fa-IR" smtClean="0"/>
              <a:t>03/03/1438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AD4177A-0188-4F81-954E-07A21A191DF3}" type="slidenum">
              <a:rPr lang="fa-IR" smtClean="0"/>
              <a:t>‹#›</a:t>
            </a:fld>
            <a:endParaRPr lang="fa-I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pitchFamily="34" charset="0"/>
                <a:cs typeface="Arial" pitchFamily="34" charset="0"/>
              </a:defRPr>
            </a:lvl1pPr>
          </a:lstStyle>
          <a:p>
            <a:pPr>
              <a:defRPr/>
            </a:pPr>
            <a:fld id="{36A76448-4D41-43C6-BAD0-080198980374}" type="datetimeFigureOut">
              <a:rPr lang="fa-IR"/>
              <a:pPr>
                <a:defRPr/>
              </a:pPr>
              <a:t>03/03/1438</a:t>
            </a:fld>
            <a:endParaRPr lang="fa-IR"/>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pitchFamily="34" charset="0"/>
                <a:cs typeface="Arial" pitchFamily="34" charset="0"/>
              </a:defRPr>
            </a:lvl1pPr>
          </a:lstStyle>
          <a:p>
            <a:pPr>
              <a:defRPr/>
            </a:pPr>
            <a:endParaRPr lang="fa-IR"/>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Arial" pitchFamily="34" charset="0"/>
                <a:cs typeface="Arial" pitchFamily="34" charset="0"/>
              </a:defRPr>
            </a:lvl1pPr>
          </a:lstStyle>
          <a:p>
            <a:pPr>
              <a:defRPr/>
            </a:pPr>
            <a:fld id="{51D921F0-B2AA-41E8-BCA2-41BA9ADF6B5E}" type="slidenum">
              <a:rPr lang="fa-IR"/>
              <a:pPr>
                <a:defRPr/>
              </a:pPr>
              <a:t>‹#›</a:t>
            </a:fld>
            <a:endParaRPr lang="fa-IR"/>
          </a:p>
        </p:txBody>
      </p:sp>
    </p:spTree>
    <p:extLst>
      <p:ext uri="{BB962C8B-B14F-4D97-AF65-F5344CB8AC3E}">
        <p14:creationId xmlns:p14="http://schemas.microsoft.com/office/powerpoint/2010/main" val="7564274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pitchFamily="34" charset="0"/>
                <a:cs typeface="Arial" pitchFamily="34" charset="0"/>
              </a:defRPr>
            </a:lvl1pPr>
          </a:lstStyle>
          <a:p>
            <a:pPr>
              <a:defRPr/>
            </a:pPr>
            <a:fld id="{36A76448-4D41-43C6-BAD0-080198980374}" type="datetimeFigureOut">
              <a:rPr lang="fa-IR"/>
              <a:pPr>
                <a:defRPr/>
              </a:pPr>
              <a:t>03/03/1438</a:t>
            </a:fld>
            <a:endParaRPr lang="fa-IR"/>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Arial" pitchFamily="34" charset="0"/>
                <a:cs typeface="Arial" pitchFamily="34" charset="0"/>
              </a:defRPr>
            </a:lvl1pPr>
          </a:lstStyle>
          <a:p>
            <a:pPr>
              <a:defRPr/>
            </a:pPr>
            <a:endParaRPr lang="fa-IR"/>
          </a:p>
        </p:txBody>
      </p:sp>
      <p:sp>
        <p:nvSpPr>
          <p:cNvPr id="4" name="Slide Number Placeholder 3"/>
          <p:cNvSpPr>
            <a:spLocks noGrp="1"/>
          </p:cNvSpPr>
          <p:nvPr>
            <p:ph type="sldNum" sz="quarter" idx="12"/>
          </p:nvPr>
        </p:nvSpPr>
        <p:spPr/>
        <p:txBody>
          <a:bodyPr/>
          <a:lstStyle>
            <a:lvl1pPr fontAlgn="base">
              <a:spcBef>
                <a:spcPct val="0"/>
              </a:spcBef>
              <a:spcAft>
                <a:spcPct val="0"/>
              </a:spcAft>
              <a:defRPr>
                <a:latin typeface="Arial" pitchFamily="34" charset="0"/>
                <a:cs typeface="Arial" pitchFamily="34" charset="0"/>
              </a:defRPr>
            </a:lvl1pPr>
          </a:lstStyle>
          <a:p>
            <a:pPr>
              <a:defRPr/>
            </a:pPr>
            <a:fld id="{5ED63DCD-FF52-4CD2-9319-843AD619D6E8}" type="slidenum">
              <a:rPr lang="fa-IR"/>
              <a:pPr>
                <a:defRPr/>
              </a:pPr>
              <a:t>‹#›</a:t>
            </a:fld>
            <a:endParaRPr lang="fa-IR"/>
          </a:p>
        </p:txBody>
      </p:sp>
    </p:spTree>
    <p:extLst>
      <p:ext uri="{BB962C8B-B14F-4D97-AF65-F5344CB8AC3E}">
        <p14:creationId xmlns:p14="http://schemas.microsoft.com/office/powerpoint/2010/main" val="24353318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cs typeface="Arial" pitchFamily="34" charset="0"/>
              </a:defRPr>
            </a:lvl1pPr>
          </a:lstStyle>
          <a:p>
            <a:pPr>
              <a:defRPr/>
            </a:pPr>
            <a:fld id="{36A76448-4D41-43C6-BAD0-080198980374}" type="datetimeFigureOut">
              <a:rPr lang="fa-IR"/>
              <a:pPr>
                <a:defRPr/>
              </a:pPr>
              <a:t>03/03/1438</a:t>
            </a:fld>
            <a:endParaRPr lang="fa-I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cs typeface="Arial" pitchFamily="34" charset="0"/>
              </a:defRPr>
            </a:lvl1pPr>
          </a:lstStyle>
          <a:p>
            <a:pPr>
              <a:defRPr/>
            </a:pPr>
            <a:endParaRPr lang="fa-IR"/>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cs typeface="Arial" pitchFamily="34" charset="0"/>
              </a:defRPr>
            </a:lvl1pPr>
          </a:lstStyle>
          <a:p>
            <a:pPr>
              <a:defRPr/>
            </a:pPr>
            <a:fld id="{E0C81EA8-08F9-49A9-BB46-1797160B590E}" type="slidenum">
              <a:rPr lang="fa-IR"/>
              <a:pPr>
                <a:defRPr/>
              </a:pPr>
              <a:t>‹#›</a:t>
            </a:fld>
            <a:endParaRPr lang="fa-IR"/>
          </a:p>
        </p:txBody>
      </p:sp>
    </p:spTree>
    <p:extLst>
      <p:ext uri="{BB962C8B-B14F-4D97-AF65-F5344CB8AC3E}">
        <p14:creationId xmlns:p14="http://schemas.microsoft.com/office/powerpoint/2010/main" val="26796517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cs typeface="Arial" pitchFamily="34" charset="0"/>
              </a:defRPr>
            </a:lvl1pPr>
          </a:lstStyle>
          <a:p>
            <a:pPr>
              <a:defRPr/>
            </a:pPr>
            <a:fld id="{36A76448-4D41-43C6-BAD0-080198980374}" type="datetimeFigureOut">
              <a:rPr lang="fa-IR"/>
              <a:pPr>
                <a:defRPr/>
              </a:pPr>
              <a:t>03/03/1438</a:t>
            </a:fld>
            <a:endParaRPr lang="fa-I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cs typeface="Arial" pitchFamily="34" charset="0"/>
              </a:defRPr>
            </a:lvl1pPr>
          </a:lstStyle>
          <a:p>
            <a:pPr>
              <a:defRPr/>
            </a:pPr>
            <a:endParaRPr lang="fa-IR"/>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cs typeface="Arial" pitchFamily="34" charset="0"/>
              </a:defRPr>
            </a:lvl1pPr>
          </a:lstStyle>
          <a:p>
            <a:pPr>
              <a:defRPr/>
            </a:pPr>
            <a:fld id="{A7910916-E1F6-41EC-9A6B-AC8C1CCCE809}" type="slidenum">
              <a:rPr lang="fa-IR"/>
              <a:pPr>
                <a:defRPr/>
              </a:pPr>
              <a:t>‹#›</a:t>
            </a:fld>
            <a:endParaRPr lang="fa-IR"/>
          </a:p>
        </p:txBody>
      </p:sp>
    </p:spTree>
    <p:extLst>
      <p:ext uri="{BB962C8B-B14F-4D97-AF65-F5344CB8AC3E}">
        <p14:creationId xmlns:p14="http://schemas.microsoft.com/office/powerpoint/2010/main" val="23782497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rial" pitchFamily="34" charset="0"/>
              </a:defRPr>
            </a:lvl1pPr>
          </a:lstStyle>
          <a:p>
            <a:pPr>
              <a:defRPr/>
            </a:pPr>
            <a:fld id="{36A76448-4D41-43C6-BAD0-080198980374}" type="datetimeFigureOut">
              <a:rPr lang="fa-IR"/>
              <a:pPr>
                <a:defRPr/>
              </a:pPr>
              <a:t>03/03/1438</a:t>
            </a:fld>
            <a:endParaRPr lang="fa-I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rial" pitchFamily="34" charset="0"/>
              </a:defRPr>
            </a:lvl1pPr>
          </a:lstStyle>
          <a:p>
            <a:pPr>
              <a:defRPr/>
            </a:pPr>
            <a:endParaRPr lang="fa-IR"/>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rial" pitchFamily="34" charset="0"/>
              </a:defRPr>
            </a:lvl1pPr>
          </a:lstStyle>
          <a:p>
            <a:pPr>
              <a:defRPr/>
            </a:pPr>
            <a:fld id="{0C37C60F-D03D-4349-8A44-47002BBAC007}" type="slidenum">
              <a:rPr lang="fa-IR"/>
              <a:pPr>
                <a:defRPr/>
              </a:pPr>
              <a:t>‹#›</a:t>
            </a:fld>
            <a:endParaRPr lang="fa-IR"/>
          </a:p>
        </p:txBody>
      </p:sp>
    </p:spTree>
    <p:extLst>
      <p:ext uri="{BB962C8B-B14F-4D97-AF65-F5344CB8AC3E}">
        <p14:creationId xmlns:p14="http://schemas.microsoft.com/office/powerpoint/2010/main" val="15695899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cs typeface="Arial" pitchFamily="34" charset="0"/>
              </a:defRPr>
            </a:lvl1pPr>
          </a:lstStyle>
          <a:p>
            <a:pPr>
              <a:defRPr/>
            </a:pPr>
            <a:fld id="{36A76448-4D41-43C6-BAD0-080198980374}" type="datetimeFigureOut">
              <a:rPr lang="fa-IR"/>
              <a:pPr>
                <a:defRPr/>
              </a:pPr>
              <a:t>03/03/1438</a:t>
            </a:fld>
            <a:endParaRPr lang="fa-I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cs typeface="Arial" pitchFamily="34" charset="0"/>
              </a:defRPr>
            </a:lvl1pPr>
          </a:lstStyle>
          <a:p>
            <a:pPr>
              <a:defRPr/>
            </a:pPr>
            <a:endParaRPr lang="fa-IR"/>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cs typeface="Arial" pitchFamily="34" charset="0"/>
              </a:defRPr>
            </a:lvl1pPr>
          </a:lstStyle>
          <a:p>
            <a:pPr>
              <a:defRPr/>
            </a:pPr>
            <a:fld id="{C7815E4E-A17C-497E-8A62-BD93D61EC80B}" type="slidenum">
              <a:rPr lang="fa-IR"/>
              <a:pPr>
                <a:defRPr/>
              </a:pPr>
              <a:t>‹#›</a:t>
            </a:fld>
            <a:endParaRPr lang="fa-IR"/>
          </a:p>
        </p:txBody>
      </p:sp>
    </p:spTree>
    <p:extLst>
      <p:ext uri="{BB962C8B-B14F-4D97-AF65-F5344CB8AC3E}">
        <p14:creationId xmlns:p14="http://schemas.microsoft.com/office/powerpoint/2010/main" val="2606254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flipH="1">
            <a:off x="2667000" y="0"/>
            <a:ext cx="6477000" cy="6858000"/>
          </a:xfrm>
          <a:prstGeom prst="rect">
            <a:avLst/>
          </a:prstGeom>
          <a:blipFill>
            <a:blip r:embed="rId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a:solidFill>
                <a:prstClr val="white"/>
              </a:solidFill>
            </a:endParaRPr>
          </a:p>
        </p:txBody>
      </p:sp>
      <p:sp>
        <p:nvSpPr>
          <p:cNvPr id="5" name="Straight Connector 4"/>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a:lstStyle>
            <a:extLst/>
          </a:lstStyle>
          <a:p>
            <a:pPr fontAlgn="base">
              <a:spcBef>
                <a:spcPct val="0"/>
              </a:spcBef>
              <a:spcAft>
                <a:spcPct val="0"/>
              </a:spcAft>
              <a:defRPr/>
            </a:pPr>
            <a:endParaRPr lang="en-US">
              <a:solidFill>
                <a:prstClr val="black"/>
              </a:solidFill>
              <a:latin typeface="Arial" pitchFamily="34" charset="0"/>
              <a:cs typeface="Arial" pitchFamily="34" charset="0"/>
            </a:endParaRPr>
          </a:p>
        </p:txBody>
      </p:sp>
      <p:pic>
        <p:nvPicPr>
          <p:cNvPr id="6" name="Picture 23" descr="MOH logo.bmp"/>
          <p:cNvPicPr>
            <a:picLocks noChangeAspect="1"/>
          </p:cNvPicPr>
          <p:nvPr userDrawn="1"/>
        </p:nvPicPr>
        <p:blipFill>
          <a:blip r:embed="rId4">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00025" y="5257800"/>
            <a:ext cx="1482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4" descr="logo final moavenat copy.tif"/>
          <p:cNvPicPr>
            <a:picLocks noChangeAspect="1"/>
          </p:cNvPicPr>
          <p:nvPr userDrawn="1"/>
        </p:nvPicPr>
        <p:blipFill>
          <a:blip r:embed="rId5">
            <a:clrChange>
              <a:clrFrom>
                <a:srgbClr val="FDFDFD"/>
              </a:clrFrom>
              <a:clrTo>
                <a:srgbClr val="FDFDFD">
                  <a:alpha val="0"/>
                </a:srgbClr>
              </a:clrTo>
            </a:clrChange>
            <a:extLst>
              <a:ext uri="{28A0092B-C50C-407E-A947-70E740481C1C}">
                <a14:useLocalDpi xmlns:a14="http://schemas.microsoft.com/office/drawing/2010/main" val="0"/>
              </a:ext>
            </a:extLst>
          </a:blip>
          <a:srcRect t="14444" b="24445"/>
          <a:stretch>
            <a:fillRect/>
          </a:stretch>
        </p:blipFill>
        <p:spPr bwMode="auto">
          <a:xfrm>
            <a:off x="3962400" y="304800"/>
            <a:ext cx="1636713"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1"/>
          <p:cNvSpPr>
            <a:spLocks noGrp="1"/>
          </p:cNvSpPr>
          <p:nvPr>
            <p:ph type="ctrTitle"/>
          </p:nvPr>
        </p:nvSpPr>
        <p:spPr>
          <a:xfrm>
            <a:off x="3366868" y="533400"/>
            <a:ext cx="5105400" cy="2868168"/>
          </a:xfrm>
        </p:spPr>
        <p:txBody>
          <a:bodyPr>
            <a:noAutofit/>
          </a:bodyPr>
          <a:lstStyle>
            <a:lvl1pPr algn="r">
              <a:defRPr sz="4200" b="1"/>
            </a:lvl1pPr>
            <a:extLst/>
          </a:lstStyle>
          <a:p>
            <a:r>
              <a:rPr lang="en-US" smtClean="0"/>
              <a:t>Click to edit Master title style</a:t>
            </a:r>
            <a:endParaRPr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8" name="Date Placeholder 30"/>
          <p:cNvSpPr>
            <a:spLocks noGrp="1"/>
          </p:cNvSpPr>
          <p:nvPr>
            <p:ph type="dt" sz="half" idx="10"/>
          </p:nvPr>
        </p:nvSpPr>
        <p:spPr>
          <a:xfrm>
            <a:off x="5870575" y="6557963"/>
            <a:ext cx="2003425" cy="227012"/>
          </a:xfrm>
        </p:spPr>
        <p:txBody>
          <a:bodyPr/>
          <a:lstStyle>
            <a:lvl1pPr>
              <a:defRPr lang="en-US">
                <a:solidFill>
                  <a:srgbClr val="FFFFFF"/>
                </a:solidFill>
              </a:defRPr>
            </a:lvl1pPr>
            <a:extLst/>
          </a:lstStyle>
          <a:p>
            <a:pPr>
              <a:defRPr/>
            </a:pPr>
            <a:fld id="{9D21D778-B565-4D7E-94D7-64010A445B68}" type="datetimeFigureOut">
              <a:rPr/>
              <a:pPr>
                <a:defRPr/>
              </a:pPr>
              <a:t>12/2/2016</a:t>
            </a:fld>
            <a:endParaRPr/>
          </a:p>
        </p:txBody>
      </p:sp>
      <p:sp>
        <p:nvSpPr>
          <p:cNvPr id="9" name="Footer Placeholder 17"/>
          <p:cNvSpPr>
            <a:spLocks noGrp="1"/>
          </p:cNvSpPr>
          <p:nvPr>
            <p:ph type="ftr" sz="quarter" idx="11"/>
          </p:nvPr>
        </p:nvSpPr>
        <p:spPr>
          <a:xfrm>
            <a:off x="2819400" y="6557963"/>
            <a:ext cx="2927350" cy="228600"/>
          </a:xfrm>
        </p:spPr>
        <p:txBody>
          <a:bodyPr/>
          <a:lstStyle>
            <a:lvl1pPr>
              <a:defRPr lang="en-US">
                <a:solidFill>
                  <a:srgbClr val="FFFFFF"/>
                </a:solidFill>
              </a:defRPr>
            </a:lvl1pPr>
            <a:extLst/>
          </a:lstStyle>
          <a:p>
            <a:pPr>
              <a:defRPr/>
            </a:pPr>
            <a:endParaRPr/>
          </a:p>
        </p:txBody>
      </p:sp>
      <p:sp>
        <p:nvSpPr>
          <p:cNvPr id="10" name="Slide Number Placeholder 28"/>
          <p:cNvSpPr>
            <a:spLocks noGrp="1"/>
          </p:cNvSpPr>
          <p:nvPr>
            <p:ph type="sldNum" sz="quarter" idx="12"/>
          </p:nvPr>
        </p:nvSpPr>
        <p:spPr>
          <a:xfrm>
            <a:off x="7880350" y="6556375"/>
            <a:ext cx="588963" cy="228600"/>
          </a:xfrm>
        </p:spPr>
        <p:txBody>
          <a:bodyPr/>
          <a:lstStyle>
            <a:lvl1pPr>
              <a:defRPr lang="en-US">
                <a:solidFill>
                  <a:srgbClr val="FFFFFF"/>
                </a:solidFill>
              </a:defRPr>
            </a:lvl1pPr>
            <a:extLst/>
          </a:lstStyle>
          <a:p>
            <a:pPr>
              <a:defRPr/>
            </a:pPr>
            <a:fld id="{92B296EC-3221-42E3-AEED-FE6746E8331B}" type="slidenum">
              <a:rPr/>
              <a:pPr>
                <a:defRPr/>
              </a:pPr>
              <a:t>‹#›</a:t>
            </a:fld>
            <a:endParaRPr dirty="0">
              <a:solidFill>
                <a:srgbClr val="DE6C36">
                  <a:shade val="75000"/>
                </a:srgbClr>
              </a:solidFill>
            </a:endParaRPr>
          </a:p>
        </p:txBody>
      </p:sp>
    </p:spTree>
    <p:extLst>
      <p:ext uri="{BB962C8B-B14F-4D97-AF65-F5344CB8AC3E}">
        <p14:creationId xmlns:p14="http://schemas.microsoft.com/office/powerpoint/2010/main" val="2210766068"/>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6" descr="logo final moavenat copy.tif"/>
          <p:cNvPicPr>
            <a:picLocks noChangeAspect="1"/>
          </p:cNvPicPr>
          <p:nvPr userDrawn="1"/>
        </p:nvPicPr>
        <p:blipFill>
          <a:blip r:embed="rId2">
            <a:lum bright="70000" contrast="-70000"/>
            <a:extLst>
              <a:ext uri="{28A0092B-C50C-407E-A947-70E740481C1C}">
                <a14:useLocalDpi xmlns:a14="http://schemas.microsoft.com/office/drawing/2010/main" val="0"/>
              </a:ext>
            </a:extLst>
          </a:blip>
          <a:srcRect t="11737" b="26376"/>
          <a:stretch>
            <a:fillRect/>
          </a:stretch>
        </p:blipFill>
        <p:spPr bwMode="auto">
          <a:xfrm>
            <a:off x="2362200" y="1524000"/>
            <a:ext cx="49990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extLst/>
          </a:lstStyle>
          <a:p>
            <a:pPr>
              <a:defRPr/>
            </a:pPr>
            <a:fld id="{54712C47-7790-4E4F-AC84-5D30C8D67B2F}" type="datetime8">
              <a:rPr lang="fa-IR">
                <a:solidFill>
                  <a:srgbClr val="B13F9A"/>
                </a:solidFill>
              </a:rPr>
              <a:pPr>
                <a:defRPr/>
              </a:pPr>
              <a:t>02 دسامبر 16</a:t>
            </a:fld>
            <a:endParaRPr lang="fa-IR" dirty="0">
              <a:solidFill>
                <a:srgbClr val="B13F9A"/>
              </a:solidFill>
            </a:endParaRPr>
          </a:p>
        </p:txBody>
      </p:sp>
      <p:sp>
        <p:nvSpPr>
          <p:cNvPr id="6" name="Footer Placeholder 4"/>
          <p:cNvSpPr>
            <a:spLocks noGrp="1"/>
          </p:cNvSpPr>
          <p:nvPr>
            <p:ph type="ftr" sz="quarter" idx="11"/>
          </p:nvPr>
        </p:nvSpPr>
        <p:spPr/>
        <p:txBody>
          <a:bodyPr/>
          <a:lstStyle>
            <a:lvl1pPr>
              <a:defRPr/>
            </a:lvl1pPr>
            <a:extLst/>
          </a:lstStyle>
          <a:p>
            <a:pPr>
              <a:defRPr/>
            </a:pPr>
            <a:r>
              <a:rPr lang="fa-IR">
                <a:solidFill>
                  <a:srgbClr val="B13F9A"/>
                </a:solidFill>
              </a:rPr>
              <a:t>معاونت بهداشت</a:t>
            </a:r>
          </a:p>
        </p:txBody>
      </p:sp>
      <p:sp>
        <p:nvSpPr>
          <p:cNvPr id="7" name="Slide Number Placeholder 5"/>
          <p:cNvSpPr>
            <a:spLocks noGrp="1"/>
          </p:cNvSpPr>
          <p:nvPr>
            <p:ph type="sldNum" sz="quarter" idx="12"/>
          </p:nvPr>
        </p:nvSpPr>
        <p:spPr/>
        <p:txBody>
          <a:bodyPr/>
          <a:lstStyle>
            <a:lvl1pPr>
              <a:defRPr/>
            </a:lvl1pPr>
            <a:extLst/>
          </a:lstStyle>
          <a:p>
            <a:pPr>
              <a:defRPr/>
            </a:pPr>
            <a:fld id="{0A036359-A9BC-4870-824B-F3D1D3BB3362}" type="slidenum">
              <a:rPr lang="fa-IR">
                <a:solidFill>
                  <a:srgbClr val="B13F9A"/>
                </a:solidFill>
              </a:rPr>
              <a:pPr>
                <a:defRPr/>
              </a:pPr>
              <a:t>‹#›</a:t>
            </a:fld>
            <a:endParaRPr lang="fa-IR" dirty="0">
              <a:solidFill>
                <a:srgbClr val="B13F9A"/>
              </a:solidFill>
            </a:endParaRPr>
          </a:p>
        </p:txBody>
      </p:sp>
    </p:spTree>
    <p:extLst>
      <p:ext uri="{BB962C8B-B14F-4D97-AF65-F5344CB8AC3E}">
        <p14:creationId xmlns:p14="http://schemas.microsoft.com/office/powerpoint/2010/main" val="409765755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anchor="t"/>
          <a:lstStyle>
            <a:lvl1pPr algn="r">
              <a:buNone/>
              <a:defRPr sz="4200" b="1" cap="all"/>
            </a:lvl1pPr>
            <a:extLst/>
          </a:lstStyle>
          <a:p>
            <a:r>
              <a:rPr lang="en-US" smtClean="0"/>
              <a:t>Click to edit Master title style</a:t>
            </a:r>
            <a:endParaRPr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4" name="Date Placeholder 3"/>
          <p:cNvSpPr>
            <a:spLocks noGrp="1"/>
          </p:cNvSpPr>
          <p:nvPr>
            <p:ph type="dt" sz="half" idx="10"/>
          </p:nvPr>
        </p:nvSpPr>
        <p:spPr>
          <a:xfrm>
            <a:off x="4724400" y="6556375"/>
            <a:ext cx="2001838" cy="227013"/>
          </a:xfrm>
        </p:spPr>
        <p:txBody>
          <a:bodyPr/>
          <a:lstStyle>
            <a:lvl1pPr>
              <a:defRPr>
                <a:solidFill>
                  <a:schemeClr val="tx2"/>
                </a:solidFill>
              </a:defRPr>
            </a:lvl1pPr>
            <a:extLst/>
          </a:lstStyle>
          <a:p>
            <a:pPr>
              <a:defRPr/>
            </a:pPr>
            <a:fld id="{023FC68B-2004-4EB4-A8C0-01AA13AE2ED0}" type="datetime8">
              <a:rPr lang="fa-IR">
                <a:solidFill>
                  <a:srgbClr val="B13F9A"/>
                </a:solidFill>
              </a:rPr>
              <a:pPr>
                <a:defRPr/>
              </a:pPr>
              <a:t>02 دسامبر 16</a:t>
            </a:fld>
            <a:endParaRPr lang="fa-IR">
              <a:solidFill>
                <a:srgbClr val="B13F9A"/>
              </a:solidFill>
            </a:endParaRPr>
          </a:p>
        </p:txBody>
      </p:sp>
      <p:sp>
        <p:nvSpPr>
          <p:cNvPr id="5" name="Footer Placeholder 4"/>
          <p:cNvSpPr>
            <a:spLocks noGrp="1"/>
          </p:cNvSpPr>
          <p:nvPr>
            <p:ph type="ftr" sz="quarter" idx="11"/>
          </p:nvPr>
        </p:nvSpPr>
        <p:spPr>
          <a:xfrm>
            <a:off x="1735138" y="6556375"/>
            <a:ext cx="2895600" cy="228600"/>
          </a:xfrm>
        </p:spPr>
        <p:txBody>
          <a:bodyPr/>
          <a:lstStyle>
            <a:lvl1pPr>
              <a:defRPr>
                <a:solidFill>
                  <a:schemeClr val="tx2"/>
                </a:solidFill>
              </a:defRPr>
            </a:lvl1pPr>
            <a:extLst/>
          </a:lstStyle>
          <a:p>
            <a:pPr>
              <a:defRPr/>
            </a:pPr>
            <a:r>
              <a:rPr lang="fa-IR">
                <a:solidFill>
                  <a:srgbClr val="B13F9A"/>
                </a:solidFill>
              </a:rPr>
              <a:t>معاونت بهداشت</a:t>
            </a:r>
          </a:p>
        </p:txBody>
      </p:sp>
      <p:sp>
        <p:nvSpPr>
          <p:cNvPr id="6" name="Slide Number Placeholder 5"/>
          <p:cNvSpPr>
            <a:spLocks noGrp="1"/>
          </p:cNvSpPr>
          <p:nvPr>
            <p:ph type="sldNum" sz="quarter" idx="12"/>
          </p:nvPr>
        </p:nvSpPr>
        <p:spPr>
          <a:xfrm>
            <a:off x="6734175" y="6554788"/>
            <a:ext cx="587375" cy="228600"/>
          </a:xfrm>
        </p:spPr>
        <p:txBody>
          <a:bodyPr/>
          <a:lstStyle>
            <a:lvl1pPr>
              <a:defRPr/>
            </a:lvl1pPr>
            <a:extLst/>
          </a:lstStyle>
          <a:p>
            <a:pPr>
              <a:defRPr/>
            </a:pPr>
            <a:fld id="{E624D277-3547-45EC-8AA7-A747BD27453F}" type="slidenum">
              <a:rPr lang="fa-IR">
                <a:solidFill>
                  <a:srgbClr val="B13F9A"/>
                </a:solidFill>
              </a:rPr>
              <a:pPr>
                <a:defRPr/>
              </a:pPr>
              <a:t>‹#›</a:t>
            </a:fld>
            <a:endParaRPr lang="fa-IR">
              <a:solidFill>
                <a:srgbClr val="B13F9A"/>
              </a:solidFill>
            </a:endParaRPr>
          </a:p>
        </p:txBody>
      </p:sp>
    </p:spTree>
    <p:extLst>
      <p:ext uri="{BB962C8B-B14F-4D97-AF65-F5344CB8AC3E}">
        <p14:creationId xmlns:p14="http://schemas.microsoft.com/office/powerpoint/2010/main" val="1473702802"/>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178808"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B11AD90A-7361-48E9-956B-FD919AC24927}" type="datetime8">
              <a:rPr lang="fa-IR">
                <a:solidFill>
                  <a:srgbClr val="B13F9A"/>
                </a:solidFill>
              </a:rPr>
              <a:pPr>
                <a:defRPr/>
              </a:pPr>
              <a:t>02 دسامبر 16</a:t>
            </a:fld>
            <a:endParaRPr lang="fa-IR">
              <a:solidFill>
                <a:srgbClr val="B13F9A"/>
              </a:solidFill>
            </a:endParaRPr>
          </a:p>
        </p:txBody>
      </p:sp>
      <p:sp>
        <p:nvSpPr>
          <p:cNvPr id="6" name="Footer Placeholder 5"/>
          <p:cNvSpPr>
            <a:spLocks noGrp="1"/>
          </p:cNvSpPr>
          <p:nvPr>
            <p:ph type="ftr" sz="quarter" idx="11"/>
          </p:nvPr>
        </p:nvSpPr>
        <p:spPr/>
        <p:txBody>
          <a:bodyPr/>
          <a:lstStyle>
            <a:lvl1pPr>
              <a:defRPr/>
            </a:lvl1pPr>
            <a:extLst/>
          </a:lstStyle>
          <a:p>
            <a:pPr>
              <a:defRPr/>
            </a:pPr>
            <a:r>
              <a:rPr lang="fa-IR">
                <a:solidFill>
                  <a:srgbClr val="B13F9A"/>
                </a:solidFill>
              </a:rPr>
              <a:t>معاونت بهداشت</a:t>
            </a:r>
          </a:p>
        </p:txBody>
      </p:sp>
      <p:sp>
        <p:nvSpPr>
          <p:cNvPr id="7" name="Slide Number Placeholder 6"/>
          <p:cNvSpPr>
            <a:spLocks noGrp="1"/>
          </p:cNvSpPr>
          <p:nvPr>
            <p:ph type="sldNum" sz="quarter" idx="12"/>
          </p:nvPr>
        </p:nvSpPr>
        <p:spPr/>
        <p:txBody>
          <a:bodyPr/>
          <a:lstStyle>
            <a:lvl1pPr>
              <a:defRPr/>
            </a:lvl1pPr>
            <a:extLst/>
          </a:lstStyle>
          <a:p>
            <a:pPr>
              <a:defRPr/>
            </a:pPr>
            <a:fld id="{062C2226-20A0-4D3A-9CD5-E00BABEC5F95}" type="slidenum">
              <a:rPr lang="fa-IR">
                <a:solidFill>
                  <a:srgbClr val="B13F9A"/>
                </a:solidFill>
              </a:rPr>
              <a:pPr>
                <a:defRPr/>
              </a:pPr>
              <a:t>‹#›</a:t>
            </a:fld>
            <a:endParaRPr lang="fa-IR">
              <a:solidFill>
                <a:srgbClr val="B13F9A"/>
              </a:solidFill>
            </a:endParaRPr>
          </a:p>
        </p:txBody>
      </p:sp>
    </p:spTree>
    <p:extLst>
      <p:ext uri="{BB962C8B-B14F-4D97-AF65-F5344CB8AC3E}">
        <p14:creationId xmlns:p14="http://schemas.microsoft.com/office/powerpoint/2010/main" val="1369370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14D86507-E456-4DBC-8E0C-6079035DADF7}" type="datetimeFigureOut">
              <a:rPr lang="fa-IR" smtClean="0"/>
              <a:t>03/03/1438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AD4177A-0188-4F81-954E-07A21A191DF3}" type="slidenum">
              <a:rPr lang="fa-IR" smtClean="0"/>
              <a:t>‹#›</a:t>
            </a:fld>
            <a:endParaRPr lang="fa-IR"/>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421910DC-B517-4EE6-AC46-817617867BB0}" type="datetime8">
              <a:rPr lang="fa-IR">
                <a:solidFill>
                  <a:srgbClr val="B13F9A"/>
                </a:solidFill>
              </a:rPr>
              <a:pPr>
                <a:defRPr/>
              </a:pPr>
              <a:t>02 دسامبر 16</a:t>
            </a:fld>
            <a:endParaRPr lang="fa-IR">
              <a:solidFill>
                <a:srgbClr val="B13F9A"/>
              </a:solidFill>
            </a:endParaRPr>
          </a:p>
        </p:txBody>
      </p:sp>
      <p:sp>
        <p:nvSpPr>
          <p:cNvPr id="8" name="Footer Placeholder 7"/>
          <p:cNvSpPr>
            <a:spLocks noGrp="1"/>
          </p:cNvSpPr>
          <p:nvPr>
            <p:ph type="ftr" sz="quarter" idx="11"/>
          </p:nvPr>
        </p:nvSpPr>
        <p:spPr/>
        <p:txBody>
          <a:bodyPr/>
          <a:lstStyle>
            <a:lvl1pPr>
              <a:defRPr/>
            </a:lvl1pPr>
            <a:extLst/>
          </a:lstStyle>
          <a:p>
            <a:pPr>
              <a:defRPr/>
            </a:pPr>
            <a:r>
              <a:rPr lang="fa-IR">
                <a:solidFill>
                  <a:srgbClr val="B13F9A"/>
                </a:solidFill>
              </a:rPr>
              <a:t>معاونت بهداشت</a:t>
            </a:r>
          </a:p>
        </p:txBody>
      </p:sp>
      <p:sp>
        <p:nvSpPr>
          <p:cNvPr id="9" name="Slide Number Placeholder 8"/>
          <p:cNvSpPr>
            <a:spLocks noGrp="1"/>
          </p:cNvSpPr>
          <p:nvPr>
            <p:ph type="sldNum" sz="quarter" idx="12"/>
          </p:nvPr>
        </p:nvSpPr>
        <p:spPr/>
        <p:txBody>
          <a:bodyPr/>
          <a:lstStyle>
            <a:lvl1pPr>
              <a:defRPr/>
            </a:lvl1pPr>
            <a:extLst/>
          </a:lstStyle>
          <a:p>
            <a:pPr>
              <a:defRPr/>
            </a:pPr>
            <a:fld id="{F82B7CCB-330F-4BB2-9CFA-FFF77C679256}" type="slidenum">
              <a:rPr lang="fa-IR">
                <a:solidFill>
                  <a:srgbClr val="B13F9A"/>
                </a:solidFill>
              </a:rPr>
              <a:pPr>
                <a:defRPr/>
              </a:pPr>
              <a:t>‹#›</a:t>
            </a:fld>
            <a:endParaRPr lang="fa-IR">
              <a:solidFill>
                <a:srgbClr val="B13F9A"/>
              </a:solidFill>
            </a:endParaRPr>
          </a:p>
        </p:txBody>
      </p:sp>
    </p:spTree>
    <p:extLst>
      <p:ext uri="{BB962C8B-B14F-4D97-AF65-F5344CB8AC3E}">
        <p14:creationId xmlns:p14="http://schemas.microsoft.com/office/powerpoint/2010/main" val="108990343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6EC2EFC5-516E-4BA5-AF77-288FB0D2235B}" type="datetime8">
              <a:rPr lang="fa-IR">
                <a:solidFill>
                  <a:srgbClr val="B13F9A"/>
                </a:solidFill>
              </a:rPr>
              <a:pPr>
                <a:defRPr/>
              </a:pPr>
              <a:t>02 دسامبر 16</a:t>
            </a:fld>
            <a:endParaRPr lang="fa-IR">
              <a:solidFill>
                <a:srgbClr val="B13F9A"/>
              </a:solidFill>
            </a:endParaRPr>
          </a:p>
        </p:txBody>
      </p:sp>
      <p:sp>
        <p:nvSpPr>
          <p:cNvPr id="4" name="Footer Placeholder 3"/>
          <p:cNvSpPr>
            <a:spLocks noGrp="1"/>
          </p:cNvSpPr>
          <p:nvPr>
            <p:ph type="ftr" sz="quarter" idx="11"/>
          </p:nvPr>
        </p:nvSpPr>
        <p:spPr/>
        <p:txBody>
          <a:bodyPr/>
          <a:lstStyle>
            <a:lvl1pPr>
              <a:defRPr/>
            </a:lvl1pPr>
            <a:extLst/>
          </a:lstStyle>
          <a:p>
            <a:pPr>
              <a:defRPr/>
            </a:pPr>
            <a:r>
              <a:rPr lang="fa-IR">
                <a:solidFill>
                  <a:srgbClr val="B13F9A"/>
                </a:solidFill>
              </a:rPr>
              <a:t>معاونت بهداشت</a:t>
            </a:r>
          </a:p>
        </p:txBody>
      </p:sp>
      <p:sp>
        <p:nvSpPr>
          <p:cNvPr id="5" name="Slide Number Placeholder 4"/>
          <p:cNvSpPr>
            <a:spLocks noGrp="1"/>
          </p:cNvSpPr>
          <p:nvPr>
            <p:ph type="sldNum" sz="quarter" idx="12"/>
          </p:nvPr>
        </p:nvSpPr>
        <p:spPr/>
        <p:txBody>
          <a:bodyPr/>
          <a:lstStyle>
            <a:lvl1pPr>
              <a:defRPr/>
            </a:lvl1pPr>
            <a:extLst/>
          </a:lstStyle>
          <a:p>
            <a:pPr>
              <a:defRPr/>
            </a:pPr>
            <a:fld id="{FE4F1C72-E056-4497-B823-9DDAFBC0E779}" type="slidenum">
              <a:rPr lang="fa-IR">
                <a:solidFill>
                  <a:srgbClr val="B13F9A"/>
                </a:solidFill>
              </a:rPr>
              <a:pPr>
                <a:defRPr/>
              </a:pPr>
              <a:t>‹#›</a:t>
            </a:fld>
            <a:endParaRPr lang="fa-IR">
              <a:solidFill>
                <a:srgbClr val="B13F9A"/>
              </a:solidFill>
            </a:endParaRPr>
          </a:p>
        </p:txBody>
      </p:sp>
    </p:spTree>
    <p:extLst>
      <p:ext uri="{BB962C8B-B14F-4D97-AF65-F5344CB8AC3E}">
        <p14:creationId xmlns:p14="http://schemas.microsoft.com/office/powerpoint/2010/main" val="4084558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pPr>
              <a:defRPr/>
            </a:pPr>
            <a:fld id="{3D861D6C-CA2A-4844-AC70-73C99BF660AE}" type="datetime8">
              <a:rPr lang="fa-IR">
                <a:solidFill>
                  <a:srgbClr val="B13F9A"/>
                </a:solidFill>
              </a:rPr>
              <a:pPr>
                <a:defRPr/>
              </a:pPr>
              <a:t>02 دسامبر 16</a:t>
            </a:fld>
            <a:endParaRPr lang="fa-IR">
              <a:solidFill>
                <a:srgbClr val="B13F9A"/>
              </a:solidFill>
            </a:endParaRPr>
          </a:p>
        </p:txBody>
      </p:sp>
      <p:sp>
        <p:nvSpPr>
          <p:cNvPr id="3" name="Footer Placeholder 2"/>
          <p:cNvSpPr>
            <a:spLocks noGrp="1"/>
          </p:cNvSpPr>
          <p:nvPr>
            <p:ph type="ftr" sz="quarter" idx="11"/>
          </p:nvPr>
        </p:nvSpPr>
        <p:spPr/>
        <p:txBody>
          <a:bodyPr/>
          <a:lstStyle>
            <a:lvl1pPr>
              <a:defRPr>
                <a:solidFill>
                  <a:schemeClr val="tx2"/>
                </a:solidFill>
              </a:defRPr>
            </a:lvl1pPr>
            <a:extLst/>
          </a:lstStyle>
          <a:p>
            <a:pPr>
              <a:defRPr/>
            </a:pPr>
            <a:r>
              <a:rPr lang="fa-IR">
                <a:solidFill>
                  <a:srgbClr val="B13F9A"/>
                </a:solidFill>
              </a:rPr>
              <a:t>معاونت بهداشت</a:t>
            </a:r>
          </a:p>
        </p:txBody>
      </p:sp>
      <p:sp>
        <p:nvSpPr>
          <p:cNvPr id="4" name="Slide Number Placeholder 3"/>
          <p:cNvSpPr>
            <a:spLocks noGrp="1"/>
          </p:cNvSpPr>
          <p:nvPr>
            <p:ph type="sldNum" sz="quarter" idx="12"/>
          </p:nvPr>
        </p:nvSpPr>
        <p:spPr/>
        <p:txBody>
          <a:bodyPr/>
          <a:lstStyle>
            <a:lvl1pPr>
              <a:defRPr/>
            </a:lvl1pPr>
            <a:extLst/>
          </a:lstStyle>
          <a:p>
            <a:pPr>
              <a:defRPr/>
            </a:pPr>
            <a:fld id="{F5DE90EE-39A8-4361-8289-FF5CDC1316AD}" type="slidenum">
              <a:rPr lang="fa-IR">
                <a:solidFill>
                  <a:srgbClr val="B13F9A"/>
                </a:solidFill>
              </a:rPr>
              <a:pPr>
                <a:defRPr/>
              </a:pPr>
              <a:t>‹#›</a:t>
            </a:fld>
            <a:endParaRPr lang="fa-IR">
              <a:solidFill>
                <a:srgbClr val="B13F9A"/>
              </a:solidFill>
            </a:endParaRPr>
          </a:p>
        </p:txBody>
      </p:sp>
    </p:spTree>
    <p:extLst>
      <p:ext uri="{BB962C8B-B14F-4D97-AF65-F5344CB8AC3E}">
        <p14:creationId xmlns:p14="http://schemas.microsoft.com/office/powerpoint/2010/main" val="4494698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lstStyle>
            <a:lvl1pPr algn="l">
              <a:buNone/>
              <a:defRPr lang="en-US" sz="2400" baseline="0" smtClean="0"/>
            </a:lvl1pPr>
            <a:extLst/>
          </a:lstStyle>
          <a:p>
            <a:r>
              <a:rPr lang="en-US" smtClean="0"/>
              <a:t>Click to edit Master title style</a:t>
            </a:r>
            <a:endParaRPr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lIns="45720" tIns="0" rIns="0" bIns="0" spcCol="0" rtlCol="0" fromWordArt="0" forceAA="0">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4251EDAD-3934-460A-B74C-F13B3C384D0A}" type="datetime8">
              <a:rPr lang="fa-IR">
                <a:solidFill>
                  <a:srgbClr val="B13F9A"/>
                </a:solidFill>
              </a:rPr>
              <a:pPr>
                <a:defRPr/>
              </a:pPr>
              <a:t>02 دسامبر 16</a:t>
            </a:fld>
            <a:endParaRPr lang="fa-IR">
              <a:solidFill>
                <a:srgbClr val="B13F9A"/>
              </a:solidFill>
            </a:endParaRPr>
          </a:p>
        </p:txBody>
      </p:sp>
      <p:sp>
        <p:nvSpPr>
          <p:cNvPr id="6" name="Footer Placeholder 5"/>
          <p:cNvSpPr>
            <a:spLocks noGrp="1"/>
          </p:cNvSpPr>
          <p:nvPr>
            <p:ph type="ftr" sz="quarter" idx="11"/>
          </p:nvPr>
        </p:nvSpPr>
        <p:spPr/>
        <p:txBody>
          <a:bodyPr/>
          <a:lstStyle>
            <a:lvl1pPr>
              <a:defRPr/>
            </a:lvl1pPr>
            <a:extLst/>
          </a:lstStyle>
          <a:p>
            <a:pPr>
              <a:defRPr/>
            </a:pPr>
            <a:r>
              <a:rPr lang="fa-IR">
                <a:solidFill>
                  <a:srgbClr val="B13F9A"/>
                </a:solidFill>
              </a:rPr>
              <a:t>معاونت بهداشت</a:t>
            </a:r>
          </a:p>
        </p:txBody>
      </p:sp>
      <p:sp>
        <p:nvSpPr>
          <p:cNvPr id="7" name="Slide Number Placeholder 6"/>
          <p:cNvSpPr>
            <a:spLocks noGrp="1"/>
          </p:cNvSpPr>
          <p:nvPr>
            <p:ph type="sldNum" sz="quarter" idx="12"/>
          </p:nvPr>
        </p:nvSpPr>
        <p:spPr/>
        <p:txBody>
          <a:bodyPr/>
          <a:lstStyle>
            <a:lvl1pPr>
              <a:defRPr/>
            </a:lvl1pPr>
            <a:extLst/>
          </a:lstStyle>
          <a:p>
            <a:pPr>
              <a:defRPr/>
            </a:pPr>
            <a:fld id="{90F10496-A05A-4F7D-8D41-0544AD2179B9}" type="slidenum">
              <a:rPr lang="fa-IR">
                <a:solidFill>
                  <a:srgbClr val="B13F9A"/>
                </a:solidFill>
              </a:rPr>
              <a:pPr>
                <a:defRPr/>
              </a:pPr>
              <a:t>‹#›</a:t>
            </a:fld>
            <a:endParaRPr lang="fa-IR">
              <a:solidFill>
                <a:srgbClr val="B13F9A"/>
              </a:solidFill>
            </a:endParaRPr>
          </a:p>
        </p:txBody>
      </p:sp>
    </p:spTree>
    <p:extLst>
      <p:ext uri="{BB962C8B-B14F-4D97-AF65-F5344CB8AC3E}">
        <p14:creationId xmlns:p14="http://schemas.microsoft.com/office/powerpoint/2010/main" val="39209183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rot="21240000">
            <a:off x="598488" y="1004888"/>
            <a:ext cx="4319587" cy="431165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base">
              <a:spcBef>
                <a:spcPct val="0"/>
              </a:spcBef>
              <a:spcAft>
                <a:spcPct val="0"/>
              </a:spcAft>
              <a:defRPr/>
            </a:pPr>
            <a:endParaRPr lang="en-US">
              <a:solidFill>
                <a:prstClr val="white"/>
              </a:solidFill>
            </a:endParaRPr>
          </a:p>
        </p:txBody>
      </p:sp>
      <p:sp>
        <p:nvSpPr>
          <p:cNvPr id="6" name="Rectangle 5"/>
          <p:cNvSpPr/>
          <p:nvPr/>
        </p:nvSpPr>
        <p:spPr>
          <a:xfrm rot="21420000">
            <a:off x="596900" y="998538"/>
            <a:ext cx="4319588" cy="4313237"/>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5389098" y="1143000"/>
            <a:ext cx="3429000" cy="2057400"/>
          </a:xfrm>
        </p:spPr>
        <p:txBody>
          <a:bodyPr/>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lang="en-US" smtClean="0"/>
              <a:t>Click to edit Master title style</a:t>
            </a:r>
            <a:endParaRPr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lIns="82296" tIns="0" rIns="0" bIns="0" spcCol="0" rtlCol="0" fromWordArt="0" forceAA="0">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7" name="Date Placeholder 4"/>
          <p:cNvSpPr>
            <a:spLocks noGrp="1"/>
          </p:cNvSpPr>
          <p:nvPr>
            <p:ph type="dt" sz="half" idx="10"/>
          </p:nvPr>
        </p:nvSpPr>
        <p:spPr/>
        <p:txBody>
          <a:bodyPr/>
          <a:lstStyle>
            <a:lvl1pPr>
              <a:defRPr/>
            </a:lvl1pPr>
            <a:extLst/>
          </a:lstStyle>
          <a:p>
            <a:pPr>
              <a:defRPr/>
            </a:pPr>
            <a:fld id="{5FC918BC-E4D2-45AD-BC63-0A5FD966D99E}" type="datetime8">
              <a:rPr lang="fa-IR">
                <a:solidFill>
                  <a:srgbClr val="F4E7ED"/>
                </a:solidFill>
              </a:rPr>
              <a:pPr>
                <a:defRPr/>
              </a:pPr>
              <a:t>02 دسامبر 16</a:t>
            </a:fld>
            <a:endParaRPr lang="fa-IR">
              <a:solidFill>
                <a:srgbClr val="F4E7ED"/>
              </a:solidFill>
            </a:endParaRPr>
          </a:p>
        </p:txBody>
      </p:sp>
      <p:sp>
        <p:nvSpPr>
          <p:cNvPr id="8" name="Footer Placeholder 5"/>
          <p:cNvSpPr>
            <a:spLocks noGrp="1"/>
          </p:cNvSpPr>
          <p:nvPr>
            <p:ph type="ftr" sz="quarter" idx="11"/>
          </p:nvPr>
        </p:nvSpPr>
        <p:spPr/>
        <p:txBody>
          <a:bodyPr/>
          <a:lstStyle>
            <a:lvl1pPr>
              <a:defRPr/>
            </a:lvl1pPr>
            <a:extLst/>
          </a:lstStyle>
          <a:p>
            <a:pPr>
              <a:defRPr/>
            </a:pPr>
            <a:r>
              <a:rPr lang="fa-IR">
                <a:solidFill>
                  <a:srgbClr val="F4E7ED"/>
                </a:solidFill>
              </a:rPr>
              <a:t>معاونت بهداشت</a:t>
            </a:r>
          </a:p>
        </p:txBody>
      </p:sp>
      <p:sp>
        <p:nvSpPr>
          <p:cNvPr id="9" name="Slide Number Placeholder 6"/>
          <p:cNvSpPr>
            <a:spLocks noGrp="1"/>
          </p:cNvSpPr>
          <p:nvPr>
            <p:ph type="sldNum" sz="quarter" idx="12"/>
          </p:nvPr>
        </p:nvSpPr>
        <p:spPr/>
        <p:txBody>
          <a:bodyPr/>
          <a:lstStyle>
            <a:lvl1pPr>
              <a:defRPr/>
            </a:lvl1pPr>
            <a:extLst/>
          </a:lstStyle>
          <a:p>
            <a:pPr>
              <a:defRPr/>
            </a:pPr>
            <a:fld id="{DD3541A8-F012-4376-B056-C1ECD9369D60}" type="slidenum">
              <a:rPr lang="fa-IR">
                <a:solidFill>
                  <a:srgbClr val="F4E7ED"/>
                </a:solidFill>
              </a:rPr>
              <a:pPr>
                <a:defRPr/>
              </a:pPr>
              <a:t>‹#›</a:t>
            </a:fld>
            <a:endParaRPr lang="fa-IR">
              <a:solidFill>
                <a:srgbClr val="F4E7ED"/>
              </a:solidFill>
            </a:endParaRPr>
          </a:p>
        </p:txBody>
      </p:sp>
    </p:spTree>
    <p:extLst>
      <p:ext uri="{BB962C8B-B14F-4D97-AF65-F5344CB8AC3E}">
        <p14:creationId xmlns:p14="http://schemas.microsoft.com/office/powerpoint/2010/main" val="741435948"/>
      </p:ext>
    </p:extLst>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fld id="{EABB4C27-0A88-4A2D-AC5B-327147F405B5}" type="datetime8">
              <a:rPr lang="fa-IR">
                <a:solidFill>
                  <a:srgbClr val="B13F9A"/>
                </a:solidFill>
              </a:rPr>
              <a:pPr>
                <a:defRPr/>
              </a:pPr>
              <a:t>02 دسامبر 16</a:t>
            </a:fld>
            <a:endParaRPr lang="fa-IR">
              <a:solidFill>
                <a:srgbClr val="B13F9A"/>
              </a:solidFill>
            </a:endParaRPr>
          </a:p>
        </p:txBody>
      </p:sp>
      <p:sp>
        <p:nvSpPr>
          <p:cNvPr id="5" name="Footer Placeholder 4"/>
          <p:cNvSpPr>
            <a:spLocks noGrp="1"/>
          </p:cNvSpPr>
          <p:nvPr>
            <p:ph type="ftr" sz="quarter" idx="11"/>
          </p:nvPr>
        </p:nvSpPr>
        <p:spPr/>
        <p:txBody>
          <a:bodyPr/>
          <a:lstStyle>
            <a:lvl1pPr>
              <a:defRPr/>
            </a:lvl1pPr>
            <a:extLst/>
          </a:lstStyle>
          <a:p>
            <a:pPr>
              <a:defRPr/>
            </a:pPr>
            <a:r>
              <a:rPr lang="fa-IR">
                <a:solidFill>
                  <a:srgbClr val="B13F9A"/>
                </a:solidFill>
              </a:rP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D4407617-94D5-4619-985B-7B0BAEAD4FDD}" type="slidenum">
              <a:rPr lang="fa-IR">
                <a:solidFill>
                  <a:srgbClr val="B13F9A"/>
                </a:solidFill>
              </a:rPr>
              <a:pPr>
                <a:defRPr/>
              </a:pPr>
              <a:t>‹#›</a:t>
            </a:fld>
            <a:endParaRPr lang="fa-IR">
              <a:solidFill>
                <a:srgbClr val="B13F9A"/>
              </a:solidFill>
            </a:endParaRPr>
          </a:p>
        </p:txBody>
      </p:sp>
    </p:spTree>
    <p:extLst>
      <p:ext uri="{BB962C8B-B14F-4D97-AF65-F5344CB8AC3E}">
        <p14:creationId xmlns:p14="http://schemas.microsoft.com/office/powerpoint/2010/main" val="197627169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243388" y="6557963"/>
            <a:ext cx="2001837" cy="227012"/>
          </a:xfrm>
        </p:spPr>
        <p:txBody>
          <a:bodyPr/>
          <a:lstStyle>
            <a:lvl1pPr>
              <a:defRPr/>
            </a:lvl1pPr>
            <a:extLst/>
          </a:lstStyle>
          <a:p>
            <a:pPr>
              <a:defRPr/>
            </a:pPr>
            <a:fld id="{3ABD9C92-42BB-4A7C-BF97-628BDC7A7EC2}" type="datetime8">
              <a:rPr lang="fa-IR">
                <a:solidFill>
                  <a:srgbClr val="B13F9A"/>
                </a:solidFill>
              </a:rPr>
              <a:pPr>
                <a:defRPr/>
              </a:pPr>
              <a:t>02 دسامبر 16</a:t>
            </a:fld>
            <a:endParaRPr lang="fa-IR">
              <a:solidFill>
                <a:srgbClr val="B13F9A"/>
              </a:solidFill>
            </a:endParaRPr>
          </a:p>
        </p:txBody>
      </p:sp>
      <p:sp>
        <p:nvSpPr>
          <p:cNvPr id="5" name="Footer Placeholder 4"/>
          <p:cNvSpPr>
            <a:spLocks noGrp="1"/>
          </p:cNvSpPr>
          <p:nvPr>
            <p:ph type="ftr" sz="quarter" idx="11"/>
          </p:nvPr>
        </p:nvSpPr>
        <p:spPr>
          <a:xfrm>
            <a:off x="457200" y="6556375"/>
            <a:ext cx="3657600" cy="228600"/>
          </a:xfrm>
        </p:spPr>
        <p:txBody>
          <a:bodyPr/>
          <a:lstStyle>
            <a:lvl1pPr>
              <a:defRPr/>
            </a:lvl1pPr>
            <a:extLst/>
          </a:lstStyle>
          <a:p>
            <a:pPr>
              <a:defRPr/>
            </a:pPr>
            <a:r>
              <a:rPr lang="fa-IR">
                <a:solidFill>
                  <a:srgbClr val="B13F9A"/>
                </a:solidFill>
              </a:rPr>
              <a:t>معاونت بهداشت</a:t>
            </a:r>
          </a:p>
        </p:txBody>
      </p:sp>
      <p:sp>
        <p:nvSpPr>
          <p:cNvPr id="6" name="Slide Number Placeholder 5"/>
          <p:cNvSpPr>
            <a:spLocks noGrp="1"/>
          </p:cNvSpPr>
          <p:nvPr>
            <p:ph type="sldNum" sz="quarter" idx="12"/>
          </p:nvPr>
        </p:nvSpPr>
        <p:spPr>
          <a:xfrm>
            <a:off x="6254750" y="6553200"/>
            <a:ext cx="587375" cy="228600"/>
          </a:xfrm>
        </p:spPr>
        <p:txBody>
          <a:bodyPr/>
          <a:lstStyle>
            <a:lvl1pPr>
              <a:defRPr>
                <a:solidFill>
                  <a:schemeClr val="tx2"/>
                </a:solidFill>
              </a:defRPr>
            </a:lvl1pPr>
            <a:extLst/>
          </a:lstStyle>
          <a:p>
            <a:pPr>
              <a:defRPr/>
            </a:pPr>
            <a:fld id="{0C073A14-6954-4FF2-9F05-D0DF073B1308}" type="slidenum">
              <a:rPr lang="fa-IR">
                <a:solidFill>
                  <a:srgbClr val="B13F9A"/>
                </a:solidFill>
              </a:rPr>
              <a:pPr>
                <a:defRPr/>
              </a:pPr>
              <a:t>‹#›</a:t>
            </a:fld>
            <a:endParaRPr lang="fa-IR">
              <a:solidFill>
                <a:srgbClr val="B13F9A"/>
              </a:solidFill>
            </a:endParaRPr>
          </a:p>
        </p:txBody>
      </p:sp>
    </p:spTree>
    <p:extLst>
      <p:ext uri="{BB962C8B-B14F-4D97-AF65-F5344CB8AC3E}">
        <p14:creationId xmlns:p14="http://schemas.microsoft.com/office/powerpoint/2010/main" val="168467039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1143000"/>
          </a:xfrm>
        </p:spPr>
        <p:txBody>
          <a:bodyPr/>
          <a:lstStyle/>
          <a:p>
            <a:r>
              <a:rPr lang="en-US" smtClean="0"/>
              <a:t>Click to edit Master title style</a:t>
            </a:r>
            <a:endParaRPr lang="fa-IR"/>
          </a:p>
        </p:txBody>
      </p:sp>
      <p:sp>
        <p:nvSpPr>
          <p:cNvPr id="3" name="Table Placeholder 2"/>
          <p:cNvSpPr>
            <a:spLocks noGrp="1"/>
          </p:cNvSpPr>
          <p:nvPr>
            <p:ph type="tbl" idx="1"/>
          </p:nvPr>
        </p:nvSpPr>
        <p:spPr>
          <a:xfrm>
            <a:off x="685800" y="2057400"/>
            <a:ext cx="7772400" cy="4114800"/>
          </a:xfrm>
        </p:spPr>
        <p:txBody>
          <a:bodyPr>
            <a:normAutofit/>
          </a:bodyPr>
          <a:lstStyle/>
          <a:p>
            <a:pPr lvl="0"/>
            <a:endParaRPr lang="fa-IR" noProof="0" smtClean="0"/>
          </a:p>
        </p:txBody>
      </p:sp>
      <p:sp>
        <p:nvSpPr>
          <p:cNvPr id="4" name="Rectangle 9"/>
          <p:cNvSpPr>
            <a:spLocks noGrp="1" noChangeArrowheads="1"/>
          </p:cNvSpPr>
          <p:nvPr>
            <p:ph type="dt" sz="half" idx="10"/>
          </p:nvPr>
        </p:nvSpPr>
        <p:spPr/>
        <p:txBody>
          <a:bodyPr/>
          <a:lstStyle>
            <a:lvl1pPr>
              <a:defRPr/>
            </a:lvl1pPr>
          </a:lstStyle>
          <a:p>
            <a:pPr>
              <a:defRPr/>
            </a:pPr>
            <a:endParaRPr lang="en-US">
              <a:solidFill>
                <a:srgbClr val="B13F9A"/>
              </a:solidFill>
            </a:endParaRPr>
          </a:p>
        </p:txBody>
      </p:sp>
      <p:sp>
        <p:nvSpPr>
          <p:cNvPr id="5" name="Rectangle 10"/>
          <p:cNvSpPr>
            <a:spLocks noGrp="1" noChangeArrowheads="1"/>
          </p:cNvSpPr>
          <p:nvPr>
            <p:ph type="ftr" sz="quarter" idx="11"/>
          </p:nvPr>
        </p:nvSpPr>
        <p:spPr>
          <a:xfrm>
            <a:off x="2362200" y="6553200"/>
            <a:ext cx="4953000" cy="304800"/>
          </a:xfrm>
        </p:spPr>
        <p:txBody>
          <a:bodyPr/>
          <a:lstStyle>
            <a:lvl1pPr>
              <a:defRPr/>
            </a:lvl1pPr>
          </a:lstStyle>
          <a:p>
            <a:pPr>
              <a:defRPr/>
            </a:pPr>
            <a:endParaRPr lang="en-US">
              <a:solidFill>
                <a:srgbClr val="B13F9A"/>
              </a:solidFill>
            </a:endParaRPr>
          </a:p>
        </p:txBody>
      </p:sp>
      <p:sp>
        <p:nvSpPr>
          <p:cNvPr id="6" name="Rectangle 11"/>
          <p:cNvSpPr>
            <a:spLocks noGrp="1" noChangeArrowheads="1"/>
          </p:cNvSpPr>
          <p:nvPr>
            <p:ph type="sldNum" sz="quarter" idx="12"/>
          </p:nvPr>
        </p:nvSpPr>
        <p:spPr/>
        <p:txBody>
          <a:bodyPr/>
          <a:lstStyle>
            <a:lvl1pPr>
              <a:defRPr/>
            </a:lvl1pPr>
          </a:lstStyle>
          <a:p>
            <a:pPr>
              <a:defRPr/>
            </a:pPr>
            <a:fld id="{86B24199-70F9-45C9-8330-2E97AA4EDFA3}" type="slidenum">
              <a:rPr lang="ar-SA">
                <a:solidFill>
                  <a:srgbClr val="B13F9A"/>
                </a:solidFill>
              </a:rPr>
              <a:pPr>
                <a:defRPr/>
              </a:pPr>
              <a:t>‹#›</a:t>
            </a:fld>
            <a:endParaRPr lang="en-US">
              <a:solidFill>
                <a:srgbClr val="B13F9A"/>
              </a:solidFill>
            </a:endParaRPr>
          </a:p>
        </p:txBody>
      </p:sp>
    </p:spTree>
    <p:extLst>
      <p:ext uri="{BB962C8B-B14F-4D97-AF65-F5344CB8AC3E}">
        <p14:creationId xmlns:p14="http://schemas.microsoft.com/office/powerpoint/2010/main" val="1508877492"/>
      </p:ext>
    </p:extLst>
  </p:cSld>
  <p:clrMapOvr>
    <a:masterClrMapping/>
  </p:clrMapOvr>
  <p:transition>
    <p:sndAc>
      <p:stSnd>
        <p:snd r:embed="rId1" name="Copy of PC_BEEP.WAV"/>
      </p:stSnd>
    </p:sndAc>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42913" y="103188"/>
            <a:ext cx="8243887" cy="1314450"/>
          </a:xfrm>
        </p:spPr>
        <p:txBody>
          <a:bodyPr/>
          <a:lstStyle/>
          <a:p>
            <a:r>
              <a:rPr lang="en-US" smtClean="0"/>
              <a:t>Click to edit Master title style</a:t>
            </a:r>
            <a:endParaRPr lang="fa-IR"/>
          </a:p>
        </p:txBody>
      </p:sp>
      <p:sp>
        <p:nvSpPr>
          <p:cNvPr id="3" name="Chart Placeholder 2"/>
          <p:cNvSpPr>
            <a:spLocks noGrp="1"/>
          </p:cNvSpPr>
          <p:nvPr>
            <p:ph type="chart" idx="1"/>
          </p:nvPr>
        </p:nvSpPr>
        <p:spPr>
          <a:xfrm>
            <a:off x="457200" y="1600200"/>
            <a:ext cx="8229600" cy="4456113"/>
          </a:xfrm>
        </p:spPr>
        <p:txBody>
          <a:bodyPr>
            <a:normAutofit/>
          </a:bodyPr>
          <a:lstStyle/>
          <a:p>
            <a:pPr lvl="0"/>
            <a:endParaRPr lang="fa-IR" noProof="0"/>
          </a:p>
        </p:txBody>
      </p:sp>
      <p:sp>
        <p:nvSpPr>
          <p:cNvPr id="4" name="Date Placeholder 3"/>
          <p:cNvSpPr>
            <a:spLocks noGrp="1"/>
          </p:cNvSpPr>
          <p:nvPr>
            <p:ph type="dt" sz="half" idx="10"/>
          </p:nvPr>
        </p:nvSpPr>
        <p:spPr>
          <a:xfrm>
            <a:off x="457200" y="6243638"/>
            <a:ext cx="2133600" cy="457200"/>
          </a:xfrm>
        </p:spPr>
        <p:txBody>
          <a:bodyPr/>
          <a:lstStyle>
            <a:lvl1pPr>
              <a:defRPr/>
            </a:lvl1pPr>
          </a:lstStyle>
          <a:p>
            <a:pPr>
              <a:defRPr/>
            </a:pPr>
            <a:endParaRPr lang="en-US">
              <a:solidFill>
                <a:srgbClr val="B13F9A"/>
              </a:solidFill>
            </a:endParaRPr>
          </a:p>
        </p:txBody>
      </p:sp>
      <p:sp>
        <p:nvSpPr>
          <p:cNvPr id="5" name="Footer Placeholder 4"/>
          <p:cNvSpPr>
            <a:spLocks noGrp="1"/>
          </p:cNvSpPr>
          <p:nvPr>
            <p:ph type="ftr" sz="quarter" idx="11"/>
          </p:nvPr>
        </p:nvSpPr>
        <p:spPr>
          <a:xfrm>
            <a:off x="3124200" y="6248400"/>
            <a:ext cx="2895600" cy="457200"/>
          </a:xfrm>
        </p:spPr>
        <p:txBody>
          <a:bodyPr/>
          <a:lstStyle>
            <a:lvl1pPr>
              <a:defRPr>
                <a:latin typeface="Arial" charset="0"/>
                <a:cs typeface="Arial" charset="0"/>
              </a:defRPr>
            </a:lvl1pPr>
          </a:lstStyle>
          <a:p>
            <a:pPr>
              <a:defRPr/>
            </a:pPr>
            <a:endParaRPr lang="en-US">
              <a:solidFill>
                <a:srgbClr val="B13F9A"/>
              </a:solidFill>
            </a:endParaRPr>
          </a:p>
        </p:txBody>
      </p:sp>
      <p:sp>
        <p:nvSpPr>
          <p:cNvPr id="6" name="Slide Number Placeholder 5"/>
          <p:cNvSpPr>
            <a:spLocks noGrp="1"/>
          </p:cNvSpPr>
          <p:nvPr>
            <p:ph type="sldNum" sz="quarter" idx="12"/>
          </p:nvPr>
        </p:nvSpPr>
        <p:spPr>
          <a:xfrm>
            <a:off x="6553200" y="6243638"/>
            <a:ext cx="2133600" cy="457200"/>
          </a:xfrm>
        </p:spPr>
        <p:txBody>
          <a:bodyPr/>
          <a:lstStyle>
            <a:lvl1pPr>
              <a:defRPr/>
            </a:lvl1pPr>
          </a:lstStyle>
          <a:p>
            <a:pPr>
              <a:defRPr/>
            </a:pPr>
            <a:fld id="{01BC075C-1054-4896-B787-AC2B4A32B779}" type="slidenum">
              <a:rPr lang="ar-SA">
                <a:solidFill>
                  <a:srgbClr val="B13F9A"/>
                </a:solidFill>
              </a:rPr>
              <a:pPr>
                <a:defRPr/>
              </a:pPr>
              <a:t>‹#›</a:t>
            </a:fld>
            <a:endParaRPr lang="en-US">
              <a:solidFill>
                <a:srgbClr val="B13F9A"/>
              </a:solidFill>
            </a:endParaRPr>
          </a:p>
        </p:txBody>
      </p:sp>
    </p:spTree>
    <p:extLst>
      <p:ext uri="{BB962C8B-B14F-4D97-AF65-F5344CB8AC3E}">
        <p14:creationId xmlns:p14="http://schemas.microsoft.com/office/powerpoint/2010/main" val="87352764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4D86507-E456-4DBC-8E0C-6079035DADF7}" type="datetimeFigureOut">
              <a:rPr lang="fa-IR" smtClean="0"/>
              <a:t>03/03/1438</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DAD4177A-0188-4F81-954E-07A21A191DF3}" type="slidenum">
              <a:rPr lang="fa-IR" smtClean="0"/>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4D86507-E456-4DBC-8E0C-6079035DADF7}" type="datetimeFigureOut">
              <a:rPr lang="fa-IR" smtClean="0"/>
              <a:t>03/03/1438</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DAD4177A-0188-4F81-954E-07A21A191DF3}" type="slidenum">
              <a:rPr lang="fa-IR" smtClean="0"/>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D86507-E456-4DBC-8E0C-6079035DADF7}" type="datetimeFigureOut">
              <a:rPr lang="fa-IR" smtClean="0"/>
              <a:t>03/03/1438</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DAD4177A-0188-4F81-954E-07A21A191DF3}" type="slidenum">
              <a:rPr lang="fa-IR" smtClean="0"/>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14D86507-E456-4DBC-8E0C-6079035DADF7}" type="datetimeFigureOut">
              <a:rPr lang="fa-IR" smtClean="0"/>
              <a:t>03/03/1438</a:t>
            </a:fld>
            <a:endParaRPr lang="fa-IR"/>
          </a:p>
        </p:txBody>
      </p:sp>
      <p:sp>
        <p:nvSpPr>
          <p:cNvPr id="7" name="Slide Number Placeholder 6"/>
          <p:cNvSpPr>
            <a:spLocks noGrp="1"/>
          </p:cNvSpPr>
          <p:nvPr>
            <p:ph type="sldNum" sz="quarter" idx="12"/>
          </p:nvPr>
        </p:nvSpPr>
        <p:spPr/>
        <p:txBody>
          <a:bodyPr/>
          <a:lstStyle/>
          <a:p>
            <a:fld id="{DAD4177A-0188-4F81-954E-07A21A191DF3}" type="slidenum">
              <a:rPr lang="fa-IR" smtClean="0"/>
              <a:t>‹#›</a:t>
            </a:fld>
            <a:endParaRPr lang="fa-IR"/>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fa-I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D86507-E456-4DBC-8E0C-6079035DADF7}" type="datetimeFigureOut">
              <a:rPr lang="fa-IR" smtClean="0"/>
              <a:t>03/03/1438</a:t>
            </a:fld>
            <a:endParaRPr lang="fa-I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fa-IR"/>
          </a:p>
        </p:txBody>
      </p:sp>
      <p:sp>
        <p:nvSpPr>
          <p:cNvPr id="7" name="Slide Number Placeholder 6"/>
          <p:cNvSpPr>
            <a:spLocks noGrp="1"/>
          </p:cNvSpPr>
          <p:nvPr>
            <p:ph type="sldNum" sz="quarter" idx="12"/>
          </p:nvPr>
        </p:nvSpPr>
        <p:spPr/>
        <p:txBody>
          <a:bodyPr/>
          <a:lstStyle/>
          <a:p>
            <a:fld id="{DAD4177A-0188-4F81-954E-07A21A191DF3}" type="slidenum">
              <a:rPr lang="fa-IR" smtClean="0"/>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5.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jpeg"/><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2.jpe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9.jpe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14D86507-E456-4DBC-8E0C-6079035DADF7}" type="datetimeFigureOut">
              <a:rPr lang="fa-IR" smtClean="0"/>
              <a:t>03/03/1438</a:t>
            </a:fld>
            <a:endParaRPr lang="fa-IR"/>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fa-I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DAD4177A-0188-4F81-954E-07A21A191DF3}" type="slidenum">
              <a:rPr lang="fa-IR" smtClean="0"/>
              <a:t>‹#›</a:t>
            </a:fld>
            <a:endParaRPr lang="fa-I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tile tx="0" ty="0" sx="100000" sy="100000" flip="none" algn="tl"/>
        </a:blipFill>
        <a:effectLst/>
      </p:bgPr>
    </p:bg>
    <p:spTree>
      <p:nvGrpSpPr>
        <p:cNvPr id="1" name=""/>
        <p:cNvGrpSpPr/>
        <p:nvPr/>
      </p:nvGrpSpPr>
      <p:grpSpPr>
        <a:xfrm>
          <a:off x="0" y="0"/>
          <a:ext cx="0" cy="0"/>
          <a:chOff x="0" y="0"/>
          <a:chExt cx="0" cy="0"/>
        </a:xfrm>
      </p:grpSpPr>
      <p:pic>
        <p:nvPicPr>
          <p:cNvPr id="1026" name="Picture 10" descr="logo final moavenat copy.tif"/>
          <p:cNvPicPr>
            <a:picLocks noChangeAspect="1"/>
          </p:cNvPicPr>
          <p:nvPr/>
        </p:nvPicPr>
        <p:blipFill>
          <a:blip r:embed="rId16">
            <a:lum bright="70000" contrast="-70000"/>
            <a:extLst>
              <a:ext uri="{28A0092B-C50C-407E-A947-70E740481C1C}">
                <a14:useLocalDpi xmlns:a14="http://schemas.microsoft.com/office/drawing/2010/main" val="0"/>
              </a:ext>
            </a:extLst>
          </a:blip>
          <a:srcRect t="14444" b="24445"/>
          <a:stretch>
            <a:fillRect/>
          </a:stretch>
        </p:blipFill>
        <p:spPr bwMode="auto">
          <a:xfrm>
            <a:off x="2209800" y="1600200"/>
            <a:ext cx="4800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dirty="0">
              <a:solidFill>
                <a:prstClr val="black"/>
              </a:solidFill>
              <a:cs typeface="Arial" pitchFamily="34" charset="0"/>
            </a:endParaRPr>
          </a:p>
        </p:txBody>
      </p:sp>
      <p:sp>
        <p:nvSpPr>
          <p:cNvPr id="1028" name="Freeform 11"/>
          <p:cNvSpPr>
            <a:spLocks/>
          </p:cNvSpPr>
          <p:nvPr/>
        </p:nvSpPr>
        <p:spPr bwMode="auto">
          <a:xfrm>
            <a:off x="-53975" y="5784850"/>
            <a:ext cx="3802063" cy="838200"/>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mtClean="0">
              <a:solidFill>
                <a:prstClr val="black"/>
              </a:solidFill>
              <a:latin typeface="Arial" pitchFamily="34" charset="0"/>
              <a:cs typeface="Arial" pitchFamily="34" charset="0"/>
            </a:endParaRPr>
          </a:p>
        </p:txBody>
      </p:sp>
      <p:sp>
        <p:nvSpPr>
          <p:cNvPr id="14" name="Right Triangle 13"/>
          <p:cNvSpPr>
            <a:spLocks/>
          </p:cNvSpPr>
          <p:nvPr/>
        </p:nvSpPr>
        <p:spPr bwMode="auto">
          <a:xfrm>
            <a:off x="-6042" y="5791253"/>
            <a:ext cx="3402314" cy="1080868"/>
          </a:xfrm>
          <a:prstGeom prst="rtTriangle">
            <a:avLst/>
          </a:prstGeom>
          <a:blipFill>
            <a:blip r:embed="rId17"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dirty="0"/>
          </a:p>
        </p:txBody>
      </p:sp>
      <p:sp>
        <p:nvSpPr>
          <p:cNvPr id="1034"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rtl="1" eaLnBrk="1" fontAlgn="auto" latinLnBrk="0" hangingPunct="1">
              <a:spcBef>
                <a:spcPts val="0"/>
              </a:spcBef>
              <a:spcAft>
                <a:spcPts val="0"/>
              </a:spcAft>
              <a:defRPr kumimoji="0" sz="1000">
                <a:solidFill>
                  <a:prstClr val="black"/>
                </a:solidFill>
                <a:latin typeface="+mn-lt"/>
                <a:cs typeface="+mn-cs"/>
              </a:defRPr>
            </a:lvl1pPr>
            <a:extLst/>
          </a:lstStyle>
          <a:p>
            <a:pPr>
              <a:defRPr/>
            </a:pPr>
            <a:fld id="{26F11002-2A57-4508-AA98-58C6588AD0F0}" type="datetime8">
              <a:rPr lang="fa-IR"/>
              <a:pPr>
                <a:defRPr/>
              </a:pPr>
              <a:t>02 دسامبر 16</a:t>
            </a:fld>
            <a:endParaRPr lang="fa-I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prstClr val="black"/>
                </a:solidFill>
                <a:latin typeface="+mn-lt"/>
                <a:cs typeface="B Zar" pitchFamily="2" charset="-78"/>
              </a:defRPr>
            </a:lvl1pPr>
            <a:extLst/>
          </a:lstStyle>
          <a:p>
            <a:pPr>
              <a:defRPr/>
            </a:pPr>
            <a:fld id="{91999A0F-4FE6-45D0-A655-5E07494095F3}" type="slidenum">
              <a:rPr lang="fa-IR"/>
              <a:pPr>
                <a:defRPr/>
              </a:pPr>
              <a:t>‹#›</a:t>
            </a:fld>
            <a:endParaRPr lang="fa-IR"/>
          </a:p>
        </p:txBody>
      </p:sp>
      <p:pic>
        <p:nvPicPr>
          <p:cNvPr id="1037" name="Picture 15" descr="MOH logo.bmp"/>
          <p:cNvPicPr>
            <a:picLocks noChangeAspect="1"/>
          </p:cNvPicPr>
          <p:nvPr/>
        </p:nvPicPr>
        <p:blipFill>
          <a:blip r:embed="rId18">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175" y="5943600"/>
            <a:ext cx="987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5932579"/>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Lst>
  <p:hf sldNum="0" hdr="0" ftr="0" dt="0"/>
  <p:txStyles>
    <p:titleStyle>
      <a:lvl1pPr algn="r" rtl="1" eaLnBrk="0" fontAlgn="base" hangingPunct="0">
        <a:spcBef>
          <a:spcPct val="0"/>
        </a:spcBef>
        <a:spcAft>
          <a:spcPct val="0"/>
        </a:spcAft>
        <a:defRPr sz="4100" b="1" kern="1200">
          <a:solidFill>
            <a:schemeClr val="tx2"/>
          </a:solidFill>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fontAlgn="auto">
              <a:spcBef>
                <a:spcPts val="0"/>
              </a:spcBef>
              <a:spcAft>
                <a:spcPts val="0"/>
              </a:spcAft>
              <a:defRPr sz="1200">
                <a:solidFill>
                  <a:prstClr val="black">
                    <a:tint val="75000"/>
                  </a:prstClr>
                </a:solidFill>
                <a:latin typeface="Calibri"/>
                <a:cs typeface="Arial"/>
              </a:defRPr>
            </a:lvl1pPr>
          </a:lstStyle>
          <a:p>
            <a:pPr>
              <a:defRPr/>
            </a:pPr>
            <a:fld id="{36A76448-4D41-43C6-BAD0-080198980374}" type="datetimeFigureOut">
              <a:rPr lang="fa-IR"/>
              <a:pPr>
                <a:defRPr/>
              </a:pPr>
              <a:t>03/03/1438</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fontAlgn="auto">
              <a:spcBef>
                <a:spcPts val="0"/>
              </a:spcBef>
              <a:spcAft>
                <a:spcPts val="0"/>
              </a:spcAft>
              <a:defRPr sz="1200">
                <a:solidFill>
                  <a:prstClr val="black">
                    <a:tint val="75000"/>
                  </a:prstClr>
                </a:solidFill>
                <a:latin typeface="Calibri"/>
                <a:cs typeface="Arial"/>
              </a:defRPr>
            </a:lvl1pPr>
          </a:lstStyle>
          <a:p>
            <a:pPr>
              <a:defRPr/>
            </a:pPr>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fontAlgn="auto">
              <a:spcBef>
                <a:spcPts val="0"/>
              </a:spcBef>
              <a:spcAft>
                <a:spcPts val="0"/>
              </a:spcAft>
              <a:defRPr sz="1200">
                <a:solidFill>
                  <a:prstClr val="black">
                    <a:tint val="75000"/>
                  </a:prstClr>
                </a:solidFill>
                <a:latin typeface="Calibri"/>
                <a:cs typeface="Arial"/>
              </a:defRPr>
            </a:lvl1pPr>
          </a:lstStyle>
          <a:p>
            <a:pPr>
              <a:defRPr/>
            </a:pPr>
            <a:fld id="{0C47E328-2E9F-477A-B52F-9B2ED99BFED9}" type="slidenum">
              <a:rPr lang="fa-IR"/>
              <a:pPr>
                <a:defRPr/>
              </a:pPr>
              <a:t>‹#›</a:t>
            </a:fld>
            <a:endParaRPr lang="fa-IR"/>
          </a:p>
        </p:txBody>
      </p:sp>
    </p:spTree>
    <p:extLst>
      <p:ext uri="{BB962C8B-B14F-4D97-AF65-F5344CB8AC3E}">
        <p14:creationId xmlns:p14="http://schemas.microsoft.com/office/powerpoint/2010/main" val="4083151198"/>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Lst>
  <p:txStyles>
    <p:titleStyle>
      <a:lvl1pPr algn="ctr" rtl="1" eaLnBrk="0" fontAlgn="base" hangingPunct="0">
        <a:spcBef>
          <a:spcPct val="0"/>
        </a:spcBef>
        <a:spcAft>
          <a:spcPct val="0"/>
        </a:spcAft>
        <a:defRPr sz="4400" kern="1200">
          <a:solidFill>
            <a:schemeClr val="tx1"/>
          </a:solidFill>
          <a:latin typeface="+mj-lt"/>
          <a:ea typeface="+mj-ea"/>
          <a:cs typeface="+mj-cs"/>
        </a:defRPr>
      </a:lvl1pPr>
      <a:lvl2pPr algn="ctr" rtl="1" eaLnBrk="0" fontAlgn="base" hangingPunct="0">
        <a:spcBef>
          <a:spcPct val="0"/>
        </a:spcBef>
        <a:spcAft>
          <a:spcPct val="0"/>
        </a:spcAft>
        <a:defRPr sz="4400">
          <a:solidFill>
            <a:schemeClr val="tx1"/>
          </a:solidFill>
          <a:latin typeface="Calibri" pitchFamily="34" charset="0"/>
        </a:defRPr>
      </a:lvl2pPr>
      <a:lvl3pPr algn="ctr" rtl="1" eaLnBrk="0" fontAlgn="base" hangingPunct="0">
        <a:spcBef>
          <a:spcPct val="0"/>
        </a:spcBef>
        <a:spcAft>
          <a:spcPct val="0"/>
        </a:spcAft>
        <a:defRPr sz="4400">
          <a:solidFill>
            <a:schemeClr val="tx1"/>
          </a:solidFill>
          <a:latin typeface="Calibri" pitchFamily="34" charset="0"/>
        </a:defRPr>
      </a:lvl3pPr>
      <a:lvl4pPr algn="ctr" rtl="1" eaLnBrk="0" fontAlgn="base" hangingPunct="0">
        <a:spcBef>
          <a:spcPct val="0"/>
        </a:spcBef>
        <a:spcAft>
          <a:spcPct val="0"/>
        </a:spcAft>
        <a:defRPr sz="4400">
          <a:solidFill>
            <a:schemeClr val="tx1"/>
          </a:solidFill>
          <a:latin typeface="Calibri" pitchFamily="34" charset="0"/>
        </a:defRPr>
      </a:lvl4pPr>
      <a:lvl5pPr algn="ctr" rtl="1" eaLnBrk="0" fontAlgn="base" hangingPunct="0">
        <a:spcBef>
          <a:spcPct val="0"/>
        </a:spcBef>
        <a:spcAft>
          <a:spcPct val="0"/>
        </a:spcAft>
        <a:defRPr sz="4400">
          <a:solidFill>
            <a:schemeClr val="tx1"/>
          </a:solidFill>
          <a:latin typeface="Calibri" pitchFamily="34" charset="0"/>
        </a:defRPr>
      </a:lvl5pPr>
      <a:lvl6pPr marL="457200" algn="ctr" rtl="1" fontAlgn="base">
        <a:spcBef>
          <a:spcPct val="0"/>
        </a:spcBef>
        <a:spcAft>
          <a:spcPct val="0"/>
        </a:spcAft>
        <a:defRPr sz="4400">
          <a:solidFill>
            <a:schemeClr val="tx1"/>
          </a:solidFill>
          <a:latin typeface="Calibri" pitchFamily="34" charset="0"/>
        </a:defRPr>
      </a:lvl6pPr>
      <a:lvl7pPr marL="914400" algn="ctr" rtl="1" fontAlgn="base">
        <a:spcBef>
          <a:spcPct val="0"/>
        </a:spcBef>
        <a:spcAft>
          <a:spcPct val="0"/>
        </a:spcAft>
        <a:defRPr sz="4400">
          <a:solidFill>
            <a:schemeClr val="tx1"/>
          </a:solidFill>
          <a:latin typeface="Calibri" pitchFamily="34" charset="0"/>
        </a:defRPr>
      </a:lvl7pPr>
      <a:lvl8pPr marL="1371600" algn="ctr" rtl="1" fontAlgn="base">
        <a:spcBef>
          <a:spcPct val="0"/>
        </a:spcBef>
        <a:spcAft>
          <a:spcPct val="0"/>
        </a:spcAft>
        <a:defRPr sz="4400">
          <a:solidFill>
            <a:schemeClr val="tx1"/>
          </a:solidFill>
          <a:latin typeface="Calibri" pitchFamily="34" charset="0"/>
        </a:defRPr>
      </a:lvl8pPr>
      <a:lvl9pPr marL="1828800" algn="ctr" rtl="1" fontAlgn="base">
        <a:spcBef>
          <a:spcPct val="0"/>
        </a:spcBef>
        <a:spcAft>
          <a:spcPct val="0"/>
        </a:spcAft>
        <a:defRPr sz="4400">
          <a:solidFill>
            <a:schemeClr val="tx1"/>
          </a:solidFill>
          <a:latin typeface="Calibri" pitchFamily="34" charset="0"/>
        </a:defRPr>
      </a:lvl9pPr>
    </p:titleStyle>
    <p:bodyStyle>
      <a:lvl1pPr marL="342900" indent="-342900" algn="r" rtl="1"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5">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a:solidFill>
                <a:prstClr val="white"/>
              </a:solidFill>
            </a:endParaRPr>
          </a:p>
        </p:txBody>
      </p:sp>
      <p:sp>
        <p:nvSpPr>
          <p:cNvPr id="3" name="Title Placeholder 2"/>
          <p:cNvSpPr>
            <a:spLocks noGrp="1"/>
          </p:cNvSpPr>
          <p:nvPr>
            <p:ph type="title"/>
          </p:nvPr>
        </p:nvSpPr>
        <p:spPr>
          <a:xfrm>
            <a:off x="457200" y="320675"/>
            <a:ext cx="7239000" cy="1143000"/>
          </a:xfrm>
          <a:prstGeom prst="rect">
            <a:avLst/>
          </a:prstGeom>
        </p:spPr>
        <p:txBody>
          <a:bodyPr vert="horz" lIns="45720" tIns="0" rIns="45720" bIns="0" anchor="b" anchorCtr="0">
            <a:normAutofit/>
          </a:bodyPr>
          <a:lstStyle>
            <a:extLst/>
          </a:lstStyle>
          <a:p>
            <a:r>
              <a:rPr lang="en-US" smtClean="0"/>
              <a:t>Click to edit Master title style</a:t>
            </a:r>
            <a:endParaRPr lang="en-US"/>
          </a:p>
        </p:txBody>
      </p:sp>
      <p:sp>
        <p:nvSpPr>
          <p:cNvPr id="2054" name="Text Placeholder 30"/>
          <p:cNvSpPr>
            <a:spLocks noGrp="1"/>
          </p:cNvSpPr>
          <p:nvPr>
            <p:ph type="body" idx="1"/>
          </p:nvPr>
        </p:nvSpPr>
        <p:spPr bwMode="auto">
          <a:xfrm>
            <a:off x="457200" y="1609725"/>
            <a:ext cx="7239000" cy="484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7" name="Date Placeholder 26"/>
          <p:cNvSpPr>
            <a:spLocks noGrp="1"/>
          </p:cNvSpPr>
          <p:nvPr>
            <p:ph type="dt" sz="half" idx="2"/>
          </p:nvPr>
        </p:nvSpPr>
        <p:spPr>
          <a:xfrm>
            <a:off x="4246563" y="6557963"/>
            <a:ext cx="2001837" cy="227012"/>
          </a:xfrm>
          <a:prstGeom prst="rect">
            <a:avLst/>
          </a:prstGeom>
        </p:spPr>
        <p:txBody>
          <a:bodyPr vert="horz" tIns="0" bIns="0" anchor="b"/>
          <a:lstStyle>
            <a:lvl1pPr algn="l" eaLnBrk="1" latinLnBrk="0" hangingPunct="1">
              <a:defRPr kumimoji="0" sz="1000">
                <a:solidFill>
                  <a:schemeClr val="tx2"/>
                </a:solidFill>
                <a:latin typeface="Arial" pitchFamily="34" charset="0"/>
                <a:cs typeface="Arial" pitchFamily="34" charset="0"/>
              </a:defRPr>
            </a:lvl1pPr>
            <a:extLst/>
          </a:lstStyle>
          <a:p>
            <a:pPr fontAlgn="base">
              <a:spcBef>
                <a:spcPct val="0"/>
              </a:spcBef>
              <a:spcAft>
                <a:spcPct val="0"/>
              </a:spcAft>
              <a:defRPr/>
            </a:pPr>
            <a:fld id="{012579FB-73FE-4ED6-91B6-43FA946F3CFD}" type="datetime8">
              <a:rPr lang="fa-IR">
                <a:solidFill>
                  <a:srgbClr val="B13F9A"/>
                </a:solidFill>
              </a:rPr>
              <a:pPr fontAlgn="base">
                <a:spcBef>
                  <a:spcPct val="0"/>
                </a:spcBef>
                <a:spcAft>
                  <a:spcPct val="0"/>
                </a:spcAft>
                <a:defRPr/>
              </a:pPr>
              <a:t>02 دسامبر 16</a:t>
            </a:fld>
            <a:endParaRPr lang="fa-IR">
              <a:solidFill>
                <a:srgbClr val="B13F9A"/>
              </a:solidFill>
            </a:endParaRPr>
          </a:p>
        </p:txBody>
      </p:sp>
      <p:sp>
        <p:nvSpPr>
          <p:cNvPr id="4" name="Footer Placeholder 3"/>
          <p:cNvSpPr>
            <a:spLocks noGrp="1"/>
          </p:cNvSpPr>
          <p:nvPr>
            <p:ph type="ftr" sz="quarter" idx="3"/>
          </p:nvPr>
        </p:nvSpPr>
        <p:spPr>
          <a:xfrm>
            <a:off x="457200" y="6557963"/>
            <a:ext cx="3657600" cy="228600"/>
          </a:xfrm>
          <a:prstGeom prst="rect">
            <a:avLst/>
          </a:prstGeom>
        </p:spPr>
        <p:txBody>
          <a:bodyPr vert="horz" tIns="0" bIns="0" anchor="b"/>
          <a:lstStyle>
            <a:lvl1pPr algn="r" eaLnBrk="1" latinLnBrk="0" hangingPunct="1">
              <a:defRPr kumimoji="0" sz="1000">
                <a:solidFill>
                  <a:schemeClr val="tx2"/>
                </a:solidFill>
                <a:latin typeface="Arial" pitchFamily="34" charset="0"/>
                <a:cs typeface="Arial" pitchFamily="34" charset="0"/>
              </a:defRPr>
            </a:lvl1pPr>
            <a:extLst/>
          </a:lstStyle>
          <a:p>
            <a:pPr fontAlgn="base">
              <a:spcBef>
                <a:spcPct val="0"/>
              </a:spcBef>
              <a:spcAft>
                <a:spcPct val="0"/>
              </a:spcAft>
              <a:defRPr/>
            </a:pPr>
            <a:endParaRPr lang="en-US">
              <a:solidFill>
                <a:srgbClr val="B13F9A"/>
              </a:solidFill>
            </a:endParaRPr>
          </a:p>
        </p:txBody>
      </p:sp>
      <p:sp>
        <p:nvSpPr>
          <p:cNvPr id="16" name="Slide Number Placeholder 15"/>
          <p:cNvSpPr>
            <a:spLocks noGrp="1"/>
          </p:cNvSpPr>
          <p:nvPr>
            <p:ph type="sldNum" sz="quarter" idx="4"/>
          </p:nvPr>
        </p:nvSpPr>
        <p:spPr>
          <a:xfrm>
            <a:off x="6251575" y="6556375"/>
            <a:ext cx="588963" cy="228600"/>
          </a:xfrm>
          <a:prstGeom prst="rect">
            <a:avLst/>
          </a:prstGeom>
        </p:spPr>
        <p:txBody>
          <a:bodyPr vert="horz" lIns="0" tIns="0" rIns="0" bIns="0" anchor="b"/>
          <a:lstStyle>
            <a:lvl1pPr algn="r" eaLnBrk="1" latinLnBrk="0" hangingPunct="1">
              <a:defRPr kumimoji="0" sz="1100">
                <a:solidFill>
                  <a:schemeClr val="tx2"/>
                </a:solidFill>
                <a:latin typeface="Arial" pitchFamily="34" charset="0"/>
                <a:cs typeface="Arial" pitchFamily="34" charset="0"/>
              </a:defRPr>
            </a:lvl1pPr>
            <a:extLst/>
          </a:lstStyle>
          <a:p>
            <a:pPr fontAlgn="base">
              <a:spcBef>
                <a:spcPct val="0"/>
              </a:spcBef>
              <a:spcAft>
                <a:spcPct val="0"/>
              </a:spcAft>
              <a:defRPr/>
            </a:pPr>
            <a:fld id="{1847D728-4784-49AB-9DFE-48C78631741D}" type="slidenum">
              <a:rPr lang="fa-IR">
                <a:solidFill>
                  <a:srgbClr val="B13F9A"/>
                </a:solidFill>
              </a:rPr>
              <a:pPr fontAlgn="base">
                <a:spcBef>
                  <a:spcPct val="0"/>
                </a:spcBef>
                <a:spcAft>
                  <a:spcPct val="0"/>
                </a:spcAft>
                <a:defRPr/>
              </a:pPr>
              <a:t>‹#›</a:t>
            </a:fld>
            <a:endParaRPr lang="fa-IR">
              <a:solidFill>
                <a:srgbClr val="B13F9A"/>
              </a:solidFill>
            </a:endParaRPr>
          </a:p>
        </p:txBody>
      </p:sp>
    </p:spTree>
    <p:extLst>
      <p:ext uri="{BB962C8B-B14F-4D97-AF65-F5344CB8AC3E}">
        <p14:creationId xmlns:p14="http://schemas.microsoft.com/office/powerpoint/2010/main" val="2649846769"/>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Lst>
  <p:hf sldNum="0" hdr="0" ftr="0" dt="0"/>
  <p:txStyles>
    <p:titleStyle>
      <a:lvl1pPr algn="l" rtl="1" eaLnBrk="0" fontAlgn="base" hangingPunct="0">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1" eaLnBrk="0" fontAlgn="base" hangingPunct="0">
        <a:spcBef>
          <a:spcPct val="0"/>
        </a:spcBef>
        <a:spcAft>
          <a:spcPct val="0"/>
        </a:spcAft>
        <a:defRPr sz="3800" b="1">
          <a:solidFill>
            <a:schemeClr val="tx1"/>
          </a:solidFill>
          <a:latin typeface="Calibri" pitchFamily="34" charset="0"/>
        </a:defRPr>
      </a:lvl2pPr>
      <a:lvl3pPr algn="l" rtl="1" eaLnBrk="0" fontAlgn="base" hangingPunct="0">
        <a:spcBef>
          <a:spcPct val="0"/>
        </a:spcBef>
        <a:spcAft>
          <a:spcPct val="0"/>
        </a:spcAft>
        <a:defRPr sz="3800" b="1">
          <a:solidFill>
            <a:schemeClr val="tx1"/>
          </a:solidFill>
          <a:latin typeface="Calibri" pitchFamily="34" charset="0"/>
        </a:defRPr>
      </a:lvl3pPr>
      <a:lvl4pPr algn="l" rtl="1" eaLnBrk="0" fontAlgn="base" hangingPunct="0">
        <a:spcBef>
          <a:spcPct val="0"/>
        </a:spcBef>
        <a:spcAft>
          <a:spcPct val="0"/>
        </a:spcAft>
        <a:defRPr sz="3800" b="1">
          <a:solidFill>
            <a:schemeClr val="tx1"/>
          </a:solidFill>
          <a:latin typeface="Calibri" pitchFamily="34" charset="0"/>
        </a:defRPr>
      </a:lvl4pPr>
      <a:lvl5pPr algn="l" rtl="1" eaLnBrk="0" fontAlgn="base" hangingPunct="0">
        <a:spcBef>
          <a:spcPct val="0"/>
        </a:spcBef>
        <a:spcAft>
          <a:spcPct val="0"/>
        </a:spcAft>
        <a:defRPr sz="3800" b="1">
          <a:solidFill>
            <a:schemeClr val="tx1"/>
          </a:solidFill>
          <a:latin typeface="Calibri" pitchFamily="34" charset="0"/>
        </a:defRPr>
      </a:lvl5pPr>
      <a:lvl6pPr marL="457200" algn="l" rtl="1" fontAlgn="base">
        <a:spcBef>
          <a:spcPct val="0"/>
        </a:spcBef>
        <a:spcAft>
          <a:spcPct val="0"/>
        </a:spcAft>
        <a:defRPr sz="3800" b="1">
          <a:solidFill>
            <a:schemeClr val="tx1"/>
          </a:solidFill>
          <a:latin typeface="Calibri" pitchFamily="34" charset="0"/>
        </a:defRPr>
      </a:lvl6pPr>
      <a:lvl7pPr marL="914400" algn="l" rtl="1" fontAlgn="base">
        <a:spcBef>
          <a:spcPct val="0"/>
        </a:spcBef>
        <a:spcAft>
          <a:spcPct val="0"/>
        </a:spcAft>
        <a:defRPr sz="3800" b="1">
          <a:solidFill>
            <a:schemeClr val="tx1"/>
          </a:solidFill>
          <a:latin typeface="Calibri" pitchFamily="34" charset="0"/>
        </a:defRPr>
      </a:lvl7pPr>
      <a:lvl8pPr marL="1371600" algn="l" rtl="1" fontAlgn="base">
        <a:spcBef>
          <a:spcPct val="0"/>
        </a:spcBef>
        <a:spcAft>
          <a:spcPct val="0"/>
        </a:spcAft>
        <a:defRPr sz="3800" b="1">
          <a:solidFill>
            <a:schemeClr val="tx1"/>
          </a:solidFill>
          <a:latin typeface="Calibri" pitchFamily="34" charset="0"/>
        </a:defRPr>
      </a:lvl8pPr>
      <a:lvl9pPr marL="1828800" algn="l" rtl="1" fontAlgn="base">
        <a:spcBef>
          <a:spcPct val="0"/>
        </a:spcBef>
        <a:spcAft>
          <a:spcPct val="0"/>
        </a:spcAft>
        <a:defRPr sz="3800" b="1">
          <a:solidFill>
            <a:schemeClr val="tx1"/>
          </a:solidFill>
          <a:latin typeface="Calibri" pitchFamily="34" charset="0"/>
        </a:defRPr>
      </a:lvl9pPr>
      <a:extLst/>
    </p:titleStyle>
    <p:bodyStyle>
      <a:lvl1pPr marL="273050" indent="-273050" algn="r" rtl="1" eaLnBrk="0" fontAlgn="base" hangingPunct="0">
        <a:spcBef>
          <a:spcPts val="600"/>
        </a:spcBef>
        <a:spcAft>
          <a:spcPct val="0"/>
        </a:spcAft>
        <a:buClr>
          <a:schemeClr val="tx2"/>
        </a:buClr>
        <a:buSzPct val="73000"/>
        <a:buFont typeface="Wingdings 2" pitchFamily="18" charset="2"/>
        <a:buChar char=""/>
        <a:defRPr sz="2600" kern="1200">
          <a:solidFill>
            <a:schemeClr val="tx1"/>
          </a:solidFill>
          <a:latin typeface="+mn-lt"/>
          <a:ea typeface="+mn-ea"/>
          <a:cs typeface="+mn-cs"/>
        </a:defRPr>
      </a:lvl1pPr>
      <a:lvl2pPr marL="520700" indent="-228600" algn="r" rtl="1" eaLnBrk="0" fontAlgn="base" hangingPunct="0">
        <a:spcBef>
          <a:spcPts val="500"/>
        </a:spcBef>
        <a:spcAft>
          <a:spcPct val="0"/>
        </a:spcAft>
        <a:buClr>
          <a:srgbClr val="F9B639"/>
        </a:buClr>
        <a:buSzPct val="80000"/>
        <a:buFont typeface="Wingdings 2" pitchFamily="18" charset="2"/>
        <a:buChar char=""/>
        <a:defRPr sz="2300" kern="1200">
          <a:solidFill>
            <a:srgbClr val="6C6C6C"/>
          </a:solidFill>
          <a:latin typeface="+mn-lt"/>
          <a:ea typeface="+mn-ea"/>
          <a:cs typeface="+mn-cs"/>
        </a:defRPr>
      </a:lvl2pPr>
      <a:lvl3pPr marL="758825" indent="-228600" algn="r" rtl="1" eaLnBrk="0" fontAlgn="base" hangingPunct="0">
        <a:spcBef>
          <a:spcPts val="400"/>
        </a:spcBef>
        <a:spcAft>
          <a:spcPct val="0"/>
        </a:spcAft>
        <a:buClr>
          <a:srgbClr val="F9B639"/>
        </a:buClr>
        <a:buSzPct val="60000"/>
        <a:buFont typeface="Wingdings" pitchFamily="2" charset="2"/>
        <a:buChar char=""/>
        <a:defRPr sz="2000" kern="1200">
          <a:solidFill>
            <a:schemeClr val="tx1"/>
          </a:solidFill>
          <a:latin typeface="+mn-lt"/>
          <a:ea typeface="+mn-ea"/>
          <a:cs typeface="+mn-cs"/>
        </a:defRPr>
      </a:lvl3pPr>
      <a:lvl4pPr marL="1004888" indent="-228600" algn="r" rtl="1" eaLnBrk="0" fontAlgn="base" hangingPunct="0">
        <a:spcBef>
          <a:spcPct val="20000"/>
        </a:spcBef>
        <a:spcAft>
          <a:spcPct val="0"/>
        </a:spcAft>
        <a:buClr>
          <a:srgbClr val="F9B639"/>
        </a:buClr>
        <a:buSzPct val="80000"/>
        <a:buFont typeface="Wingdings 2" pitchFamily="18" charset="2"/>
        <a:buChar char=""/>
        <a:defRPr sz="2000" kern="1200">
          <a:solidFill>
            <a:srgbClr val="6C6C6C"/>
          </a:solidFill>
          <a:latin typeface="+mn-lt"/>
          <a:ea typeface="+mn-ea"/>
          <a:cs typeface="+mn-cs"/>
        </a:defRPr>
      </a:lvl4pPr>
      <a:lvl5pPr marL="1279525" indent="-228600" algn="r" rtl="1" eaLnBrk="0" fontAlgn="base" hangingPunct="0">
        <a:spcBef>
          <a:spcPts val="400"/>
        </a:spcBef>
        <a:spcAft>
          <a:spcPct val="0"/>
        </a:spcAft>
        <a:buClr>
          <a:srgbClr val="F9B639"/>
        </a:buClr>
        <a:buSzPct val="70000"/>
        <a:buFont typeface="Wingdings" pitchFamily="2" charset="2"/>
        <a:buChar char=""/>
        <a:defRPr kern="1200">
          <a:solidFill>
            <a:schemeClr val="tx1"/>
          </a:solidFill>
          <a:latin typeface="+mn-lt"/>
          <a:ea typeface="+mn-ea"/>
          <a:cs typeface="+mn-cs"/>
        </a:defRPr>
      </a:lvl5pPr>
      <a:lvl6pPr marL="1472184" indent="-182880" algn="r" rtl="1"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r" rtl="1"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r" rtl="1"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r" rtl="1"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jpeg"/></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besmelah1\247.jpg"/>
          <p:cNvPicPr>
            <a:picLocks noChangeAspect="1" noChangeArrowheads="1"/>
          </p:cNvPicPr>
          <p:nvPr/>
        </p:nvPicPr>
        <p:blipFill>
          <a:blip r:embed="rId2">
            <a:extLst>
              <a:ext uri="{BEBA8EAE-BF5A-486C-A8C5-ECC9F3942E4B}">
                <a14:imgProps xmlns:a14="http://schemas.microsoft.com/office/drawing/2010/main">
                  <a14:imgLayer r:embed="rId3">
                    <a14:imgEffect>
                      <a14:artisticPlasticWrap/>
                    </a14:imgEffect>
                  </a14:imgLayer>
                </a14:imgProps>
              </a:ext>
            </a:extLst>
          </a:blip>
          <a:srcRect/>
          <a:stretch>
            <a:fillRect/>
          </a:stretch>
        </p:blipFill>
        <p:spPr bwMode="auto">
          <a:xfrm>
            <a:off x="467544" y="439860"/>
            <a:ext cx="8208912" cy="3269185"/>
          </a:xfrm>
          <a:prstGeom prst="rect">
            <a:avLst/>
          </a:prstGeom>
          <a:blipFill>
            <a:blip r:embed="rId4"/>
            <a:tile tx="0" ty="0" sx="100000" sy="100000" flip="none" algn="tl"/>
          </a:blipFill>
          <a:ln w="190500" cap="sq">
            <a:solidFill>
              <a:srgbClr val="FAE6E6"/>
            </a:solidFill>
            <a:prstDash val="solid"/>
            <a:miter lim="800000"/>
          </a:ln>
          <a:effectLst>
            <a:outerShdw blurRad="254000" algn="bl" rotWithShape="0">
              <a:srgbClr val="000000">
                <a:alpha val="43000"/>
              </a:srgbClr>
            </a:outerShdw>
            <a:reflection blurRad="6350" stA="52000" endA="300" endPos="35000" dir="5400000" sy="-100000" algn="bl" rotWithShape="0"/>
          </a:effectLst>
          <a:scene3d>
            <a:camera prst="perspectiveFront" fov="5400000"/>
            <a:lightRig rig="threePt" dir="t">
              <a:rot lat="0" lon="0" rev="2100000"/>
            </a:lightRig>
          </a:scene3d>
          <a:sp3d extrusionH="25400">
            <a:bevelT w="304800" h="152400" prst="softRound"/>
            <a:extrusionClr>
              <a:srgbClr val="000000"/>
            </a:extrusionClr>
          </a:sp3d>
        </p:spPr>
      </p:pic>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3140968"/>
            <a:ext cx="8194187" cy="3717032"/>
          </a:xfrm>
          <a:prstGeom prst="rect">
            <a:avLst/>
          </a:prstGeom>
          <a:noFill/>
          <a:ln w="9525">
            <a:solidFill>
              <a:srgbClr val="F8E0FD"/>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3302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408037494"/>
              </p:ext>
            </p:extLst>
          </p:nvPr>
        </p:nvGraphicFramePr>
        <p:xfrm>
          <a:off x="323525" y="1412776"/>
          <a:ext cx="8496947" cy="4487589"/>
        </p:xfrm>
        <a:graphic>
          <a:graphicData uri="http://schemas.openxmlformats.org/drawingml/2006/table">
            <a:tbl>
              <a:tblPr rtl="1">
                <a:effectLst>
                  <a:outerShdw blurRad="50800" dist="38100" dir="18900000" algn="bl" rotWithShape="0">
                    <a:prstClr val="black">
                      <a:alpha val="40000"/>
                    </a:prstClr>
                  </a:outerShdw>
                </a:effectLst>
                <a:tableStyleId>{69C7853C-536D-4A76-A0AE-DD22124D55A5}</a:tableStyleId>
              </a:tblPr>
              <a:tblGrid>
                <a:gridCol w="1057533"/>
                <a:gridCol w="570355"/>
                <a:gridCol w="570355"/>
                <a:gridCol w="570355"/>
                <a:gridCol w="570355"/>
                <a:gridCol w="536274"/>
                <a:gridCol w="604435"/>
                <a:gridCol w="570355"/>
                <a:gridCol w="570355"/>
                <a:gridCol w="570355"/>
                <a:gridCol w="570355"/>
                <a:gridCol w="570355"/>
                <a:gridCol w="570355"/>
                <a:gridCol w="595155"/>
              </a:tblGrid>
              <a:tr h="1478174">
                <a:tc>
                  <a:txBody>
                    <a:bodyPr/>
                    <a:lstStyle/>
                    <a:p>
                      <a:pPr algn="ctr" rtl="1" fontAlgn="b"/>
                      <a:r>
                        <a:rPr lang="fa-IR" sz="1800" b="1" u="none" strike="noStrike" dirty="0">
                          <a:effectLst/>
                          <a:cs typeface="B Titr" panose="00000700000000000000" pitchFamily="2" charset="-78"/>
                        </a:rPr>
                        <a:t>سال</a:t>
                      </a:r>
                      <a:endParaRPr lang="fa-IR" sz="18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90000"/>
                      </a:schemeClr>
                    </a:solidFill>
                  </a:tcPr>
                </a:tc>
                <a:tc>
                  <a:txBody>
                    <a:bodyPr/>
                    <a:lstStyle/>
                    <a:p>
                      <a:pPr algn="ctr" rtl="0" fontAlgn="ctr"/>
                      <a:r>
                        <a:rPr lang="en-US" sz="1800" b="1" u="none" strike="noStrike" dirty="0">
                          <a:effectLst/>
                          <a:cs typeface="B Titr" panose="00000700000000000000" pitchFamily="2" charset="-78"/>
                        </a:rPr>
                        <a:t>82</a:t>
                      </a:r>
                      <a:endParaRPr lang="en-US" sz="18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0" fontAlgn="ctr"/>
                      <a:r>
                        <a:rPr lang="en-US" sz="1800" b="1" u="none" strike="noStrike" dirty="0">
                          <a:effectLst/>
                          <a:cs typeface="B Titr" panose="00000700000000000000" pitchFamily="2" charset="-78"/>
                        </a:rPr>
                        <a:t>83</a:t>
                      </a:r>
                      <a:endParaRPr lang="en-US" sz="18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0" fontAlgn="ctr"/>
                      <a:r>
                        <a:rPr lang="en-US" sz="1800" b="1" u="none" strike="noStrike" dirty="0">
                          <a:effectLst/>
                          <a:cs typeface="B Titr" panose="00000700000000000000" pitchFamily="2" charset="-78"/>
                        </a:rPr>
                        <a:t>84</a:t>
                      </a:r>
                      <a:endParaRPr lang="en-US" sz="18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0" fontAlgn="ctr"/>
                      <a:r>
                        <a:rPr lang="en-US" sz="1800" b="1" u="none" strike="noStrike" dirty="0">
                          <a:effectLst/>
                          <a:cs typeface="B Titr" panose="00000700000000000000" pitchFamily="2" charset="-78"/>
                        </a:rPr>
                        <a:t>85</a:t>
                      </a:r>
                      <a:endParaRPr lang="en-US" sz="18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0" fontAlgn="ctr"/>
                      <a:r>
                        <a:rPr lang="en-US" sz="1800" b="1" u="none" strike="noStrike" dirty="0">
                          <a:effectLst/>
                          <a:cs typeface="B Titr" panose="00000700000000000000" pitchFamily="2" charset="-78"/>
                        </a:rPr>
                        <a:t>86</a:t>
                      </a:r>
                      <a:endParaRPr lang="en-US" sz="18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0" fontAlgn="ctr"/>
                      <a:r>
                        <a:rPr lang="en-US" sz="1800" b="1" u="none" strike="noStrike" dirty="0">
                          <a:effectLst/>
                          <a:cs typeface="B Titr" panose="00000700000000000000" pitchFamily="2" charset="-78"/>
                        </a:rPr>
                        <a:t>87</a:t>
                      </a:r>
                      <a:endParaRPr lang="en-US" sz="18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0" fontAlgn="ctr"/>
                      <a:r>
                        <a:rPr lang="en-US" sz="1800" b="1" u="none" strike="noStrike" dirty="0">
                          <a:effectLst/>
                          <a:cs typeface="B Titr" panose="00000700000000000000" pitchFamily="2" charset="-78"/>
                        </a:rPr>
                        <a:t>88</a:t>
                      </a:r>
                      <a:endParaRPr lang="en-US" sz="18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0" fontAlgn="ctr"/>
                      <a:r>
                        <a:rPr lang="en-US" sz="1800" b="1" u="none" strike="noStrike" dirty="0">
                          <a:effectLst/>
                          <a:cs typeface="B Titr" panose="00000700000000000000" pitchFamily="2" charset="-78"/>
                        </a:rPr>
                        <a:t>89</a:t>
                      </a:r>
                      <a:endParaRPr lang="en-US" sz="18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0" fontAlgn="ctr"/>
                      <a:r>
                        <a:rPr lang="en-US" sz="1800" b="1" u="none" strike="noStrike" dirty="0">
                          <a:effectLst/>
                          <a:cs typeface="B Titr" panose="00000700000000000000" pitchFamily="2" charset="-78"/>
                        </a:rPr>
                        <a:t>90</a:t>
                      </a:r>
                      <a:endParaRPr lang="en-US" sz="18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0" fontAlgn="ctr"/>
                      <a:r>
                        <a:rPr lang="en-US" sz="1800" b="1" u="none" strike="noStrike" dirty="0">
                          <a:effectLst/>
                          <a:cs typeface="B Titr" panose="00000700000000000000" pitchFamily="2" charset="-78"/>
                        </a:rPr>
                        <a:t>91</a:t>
                      </a:r>
                      <a:endParaRPr lang="en-US" sz="18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0" fontAlgn="ctr"/>
                      <a:r>
                        <a:rPr lang="en-US" sz="1800" b="1" u="none" strike="noStrike" dirty="0">
                          <a:effectLst/>
                          <a:cs typeface="B Titr" panose="00000700000000000000" pitchFamily="2" charset="-78"/>
                        </a:rPr>
                        <a:t>92</a:t>
                      </a:r>
                      <a:endParaRPr lang="en-US" sz="18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0" fontAlgn="ctr"/>
                      <a:r>
                        <a:rPr lang="en-US" sz="1800" b="1" u="none" strike="noStrike" dirty="0">
                          <a:effectLst/>
                          <a:cs typeface="B Titr" panose="00000700000000000000" pitchFamily="2" charset="-78"/>
                        </a:rPr>
                        <a:t>93</a:t>
                      </a:r>
                      <a:endParaRPr lang="en-US" sz="18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0" fontAlgn="ctr"/>
                      <a:r>
                        <a:rPr lang="en-US" sz="1800" b="1" u="none" strike="noStrike" dirty="0">
                          <a:effectLst/>
                          <a:cs typeface="B Titr" panose="00000700000000000000" pitchFamily="2" charset="-78"/>
                        </a:rPr>
                        <a:t>94</a:t>
                      </a:r>
                      <a:endParaRPr lang="en-US" sz="18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1223827">
                <a:tc>
                  <a:txBody>
                    <a:bodyPr/>
                    <a:lstStyle/>
                    <a:p>
                      <a:pPr algn="ctr" rtl="1" fontAlgn="ctr"/>
                      <a:r>
                        <a:rPr lang="fa-IR" sz="1400" b="1" u="none" strike="noStrike" dirty="0">
                          <a:effectLst/>
                          <a:cs typeface="B Titr" panose="00000700000000000000" pitchFamily="2" charset="-78"/>
                        </a:rPr>
                        <a:t>تعداد مرگهای گزارش شده </a:t>
                      </a:r>
                      <a:endParaRPr lang="fa-IR" sz="14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90000"/>
                      </a:schemeClr>
                    </a:solidFill>
                  </a:tcPr>
                </a:tc>
                <a:tc>
                  <a:txBody>
                    <a:bodyPr/>
                    <a:lstStyle/>
                    <a:p>
                      <a:pPr algn="ctr" rtl="0" fontAlgn="ctr"/>
                      <a:r>
                        <a:rPr lang="en-US" sz="1500" b="1" u="none" strike="noStrike" dirty="0">
                          <a:effectLst/>
                          <a:cs typeface="B Titr" panose="00000700000000000000" pitchFamily="2" charset="-78"/>
                        </a:rPr>
                        <a:t>13</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rtl="0" fontAlgn="ctr"/>
                      <a:r>
                        <a:rPr lang="en-US" sz="1500" b="1" u="none" strike="noStrike" dirty="0">
                          <a:effectLst/>
                          <a:cs typeface="B Titr" panose="00000700000000000000" pitchFamily="2" charset="-78"/>
                        </a:rPr>
                        <a:t>13</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rtl="0" fontAlgn="ctr"/>
                      <a:r>
                        <a:rPr lang="en-US" sz="1500" b="1" u="none" strike="noStrike" dirty="0">
                          <a:effectLst/>
                          <a:cs typeface="B Titr" panose="00000700000000000000" pitchFamily="2" charset="-78"/>
                        </a:rPr>
                        <a:t>18</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rtl="0" fontAlgn="ctr"/>
                      <a:r>
                        <a:rPr lang="en-US" sz="1500" b="1" u="none" strike="noStrike" dirty="0">
                          <a:effectLst/>
                          <a:cs typeface="B Titr" panose="00000700000000000000" pitchFamily="2" charset="-78"/>
                        </a:rPr>
                        <a:t>15</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rtl="0" fontAlgn="ctr"/>
                      <a:r>
                        <a:rPr lang="en-US" sz="1500" b="1" u="none" strike="noStrike" dirty="0">
                          <a:effectLst/>
                          <a:cs typeface="B Titr" panose="00000700000000000000" pitchFamily="2" charset="-78"/>
                        </a:rPr>
                        <a:t>13</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rtl="0" fontAlgn="ctr"/>
                      <a:r>
                        <a:rPr lang="en-US" sz="1500" b="1" u="none" strike="noStrike" dirty="0">
                          <a:effectLst/>
                          <a:cs typeface="B Titr" panose="00000700000000000000" pitchFamily="2" charset="-78"/>
                        </a:rPr>
                        <a:t>20</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rtl="0" fontAlgn="ctr"/>
                      <a:r>
                        <a:rPr lang="en-US" sz="1500" b="1" u="none" strike="noStrike" dirty="0">
                          <a:effectLst/>
                          <a:cs typeface="B Titr" panose="00000700000000000000" pitchFamily="2" charset="-78"/>
                        </a:rPr>
                        <a:t>22</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rtl="0" fontAlgn="ctr"/>
                      <a:r>
                        <a:rPr lang="en-US" sz="1500" b="1" u="none" strike="noStrike" dirty="0">
                          <a:effectLst/>
                          <a:cs typeface="B Titr" panose="00000700000000000000" pitchFamily="2" charset="-78"/>
                        </a:rPr>
                        <a:t>23</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rtl="0" fontAlgn="ctr"/>
                      <a:r>
                        <a:rPr lang="en-US" sz="1500" b="1" u="none" strike="noStrike" dirty="0">
                          <a:effectLst/>
                          <a:cs typeface="B Titr" panose="00000700000000000000" pitchFamily="2" charset="-78"/>
                        </a:rPr>
                        <a:t>23</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rtl="0" fontAlgn="ctr"/>
                      <a:r>
                        <a:rPr lang="en-US" sz="1500" b="1" u="none" strike="noStrike" dirty="0">
                          <a:effectLst/>
                          <a:cs typeface="B Titr" panose="00000700000000000000" pitchFamily="2" charset="-78"/>
                        </a:rPr>
                        <a:t>21</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rtl="0" fontAlgn="ctr"/>
                      <a:r>
                        <a:rPr lang="en-US" sz="1500" b="1" u="none" strike="noStrike" dirty="0">
                          <a:effectLst/>
                          <a:cs typeface="B Titr" panose="00000700000000000000" pitchFamily="2" charset="-78"/>
                        </a:rPr>
                        <a:t>13</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rtl="0" fontAlgn="ctr"/>
                      <a:r>
                        <a:rPr lang="en-US" sz="1500" b="1" u="none" strike="noStrike" dirty="0">
                          <a:effectLst/>
                          <a:cs typeface="B Titr" panose="00000700000000000000" pitchFamily="2" charset="-78"/>
                        </a:rPr>
                        <a:t> </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rtl="0" fontAlgn="ctr"/>
                      <a:r>
                        <a:rPr lang="en-US" sz="1500" b="1" u="none" strike="noStrike" dirty="0">
                          <a:effectLst/>
                          <a:cs typeface="B Titr" panose="00000700000000000000" pitchFamily="2" charset="-78"/>
                        </a:rPr>
                        <a:t>19</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r>
              <a:tr h="1785588">
                <a:tc>
                  <a:txBody>
                    <a:bodyPr/>
                    <a:lstStyle/>
                    <a:p>
                      <a:pPr algn="ctr" rtl="1" fontAlgn="ctr"/>
                      <a:r>
                        <a:rPr lang="fa-IR" sz="1400" b="1" u="none" strike="noStrike" dirty="0">
                          <a:effectLst/>
                          <a:cs typeface="B Titr" panose="00000700000000000000" pitchFamily="2" charset="-78"/>
                        </a:rPr>
                        <a:t>تعداد مرگهای گزارش شده طبق دستورعمل کشوری نظام مراقبت مرگ مادر  </a:t>
                      </a:r>
                      <a:endParaRPr lang="fa-IR" sz="14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90000"/>
                      </a:schemeClr>
                    </a:solidFill>
                  </a:tcPr>
                </a:tc>
                <a:tc>
                  <a:txBody>
                    <a:bodyPr/>
                    <a:lstStyle/>
                    <a:p>
                      <a:pPr algn="ctr" rtl="0" fontAlgn="ctr"/>
                      <a:r>
                        <a:rPr lang="en-US" sz="1500" b="1" u="none" strike="noStrike" dirty="0">
                          <a:effectLst/>
                          <a:cs typeface="B Titr" panose="00000700000000000000" pitchFamily="2" charset="-78"/>
                        </a:rPr>
                        <a:t>12</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en-US" sz="1500" b="1" u="none" strike="noStrike" dirty="0">
                          <a:effectLst/>
                          <a:cs typeface="B Titr" panose="00000700000000000000" pitchFamily="2" charset="-78"/>
                        </a:rPr>
                        <a:t>11</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en-US" sz="1500" b="1" u="none" strike="noStrike" dirty="0">
                          <a:effectLst/>
                          <a:cs typeface="B Titr" panose="00000700000000000000" pitchFamily="2" charset="-78"/>
                        </a:rPr>
                        <a:t>15</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en-US" sz="1500" b="1" u="none" strike="noStrike" dirty="0">
                          <a:effectLst/>
                          <a:cs typeface="B Titr" panose="00000700000000000000" pitchFamily="2" charset="-78"/>
                        </a:rPr>
                        <a:t>11</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en-US" sz="1500" b="1" u="none" strike="noStrike" dirty="0">
                          <a:effectLst/>
                          <a:cs typeface="B Titr" panose="00000700000000000000" pitchFamily="2" charset="-78"/>
                        </a:rPr>
                        <a:t>8</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en-US" sz="1500" b="1" u="none" strike="noStrike" dirty="0">
                          <a:effectLst/>
                          <a:cs typeface="B Titr" panose="00000700000000000000" pitchFamily="2" charset="-78"/>
                        </a:rPr>
                        <a:t>11</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en-US" sz="1500" b="1" u="none" strike="noStrike" dirty="0">
                          <a:effectLst/>
                          <a:cs typeface="B Titr" panose="00000700000000000000" pitchFamily="2" charset="-78"/>
                        </a:rPr>
                        <a:t>14</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en-US" sz="1500" b="1" u="none" strike="noStrike" dirty="0">
                          <a:effectLst/>
                          <a:cs typeface="B Titr" panose="00000700000000000000" pitchFamily="2" charset="-78"/>
                        </a:rPr>
                        <a:t>14</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en-US" sz="1500" b="1" u="none" strike="noStrike" dirty="0">
                          <a:effectLst/>
                          <a:cs typeface="B Titr" panose="00000700000000000000" pitchFamily="2" charset="-78"/>
                        </a:rPr>
                        <a:t>11</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en-US" sz="1500" b="1" u="none" strike="noStrike" dirty="0">
                          <a:effectLst/>
                          <a:cs typeface="B Titr" panose="00000700000000000000" pitchFamily="2" charset="-78"/>
                        </a:rPr>
                        <a:t>14</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en-US" sz="1500" b="1" u="none" strike="noStrike" dirty="0">
                          <a:effectLst/>
                          <a:cs typeface="B Titr" panose="00000700000000000000" pitchFamily="2" charset="-78"/>
                        </a:rPr>
                        <a:t>7</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en-US" sz="1500" b="1" u="none" strike="noStrike" dirty="0">
                          <a:effectLst/>
                          <a:cs typeface="B Titr" panose="00000700000000000000" pitchFamily="2" charset="-78"/>
                        </a:rPr>
                        <a:t> </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en-US" sz="1500" b="1" u="none" strike="noStrike" dirty="0">
                          <a:effectLst/>
                          <a:cs typeface="B Titr" panose="00000700000000000000" pitchFamily="2" charset="-78"/>
                        </a:rPr>
                        <a:t>12</a:t>
                      </a:r>
                      <a:endParaRPr lang="en-US" sz="1500" b="1" i="0" u="none" strike="noStrike" dirty="0">
                        <a:solidFill>
                          <a:srgbClr val="000000"/>
                        </a:solidFill>
                        <a:effectLst/>
                        <a:latin typeface="Calibri"/>
                        <a:cs typeface="B Titr" panose="00000700000000000000" pitchFamily="2" charset="-7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bl>
          </a:graphicData>
        </a:graphic>
      </p:graphicFrame>
      <p:cxnSp>
        <p:nvCxnSpPr>
          <p:cNvPr id="5" name="Straight Connector 4"/>
          <p:cNvCxnSpPr/>
          <p:nvPr/>
        </p:nvCxnSpPr>
        <p:spPr>
          <a:xfrm flipH="1">
            <a:off x="1095375" y="6153150"/>
            <a:ext cx="1104900" cy="790575"/>
          </a:xfrm>
          <a:prstGeom prst="line">
            <a:avLst/>
          </a:prstGeom>
          <a:ln w="28575">
            <a:solidFill>
              <a:sysClr val="windowText" lastClr="000000"/>
            </a:solidFill>
          </a:ln>
        </p:spPr>
        <p:style>
          <a:lnRef idx="1">
            <a:schemeClr val="accent1"/>
          </a:lnRef>
          <a:fillRef idx="0">
            <a:schemeClr val="accent1"/>
          </a:fillRef>
          <a:effectRef idx="0">
            <a:schemeClr val="accent1"/>
          </a:effectRef>
          <a:fontRef idx="minor">
            <a:schemeClr val="tx1"/>
          </a:fontRef>
        </p:style>
      </p:cxn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60648"/>
            <a:ext cx="8352928" cy="1152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58562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64990" y="908720"/>
            <a:ext cx="8441885" cy="5112568"/>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00537"/>
            <a:ext cx="8784976" cy="852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27018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ontent Placeholder 1"/>
          <p:cNvSpPr>
            <a:spLocks noGrp="1"/>
          </p:cNvSpPr>
          <p:nvPr>
            <p:ph idx="1"/>
          </p:nvPr>
        </p:nvSpPr>
        <p:spPr>
          <a:xfrm>
            <a:off x="457200" y="1268760"/>
            <a:ext cx="8219256" cy="5112568"/>
          </a:xfrm>
          <a:solidFill>
            <a:schemeClr val="bg2"/>
          </a:solidFill>
          <a:ln w="38100">
            <a:solidFill>
              <a:schemeClr val="accent5">
                <a:lumMod val="75000"/>
              </a:schemeClr>
            </a:solidFill>
          </a:ln>
        </p:spPr>
        <p:txBody>
          <a:bodyPr>
            <a:normAutofit lnSpcReduction="10000"/>
          </a:bodyPr>
          <a:lstStyle/>
          <a:p>
            <a:pPr marL="274320" indent="-274320" eaLnBrk="1" fontAlgn="auto" hangingPunct="1">
              <a:spcAft>
                <a:spcPts val="0"/>
              </a:spcAft>
              <a:buFont typeface="Wingdings 2"/>
              <a:buChar char=""/>
              <a:defRPr/>
            </a:pPr>
            <a:r>
              <a:rPr lang="fa-IR" altLang="en-US" sz="4000" b="1" dirty="0" smtClean="0"/>
              <a:t>26</a:t>
            </a:r>
            <a:r>
              <a:rPr lang="fa-IR" altLang="en-US" sz="3900" b="1" dirty="0" smtClean="0"/>
              <a:t>% در زمان بارداری </a:t>
            </a:r>
          </a:p>
          <a:p>
            <a:pPr marL="274320" indent="-274320" eaLnBrk="1" fontAlgn="auto" hangingPunct="1">
              <a:spcAft>
                <a:spcPts val="0"/>
              </a:spcAft>
              <a:buFont typeface="Wingdings 2"/>
              <a:buChar char=""/>
              <a:defRPr/>
            </a:pPr>
            <a:endParaRPr lang="en-US" altLang="en-US" sz="3900" b="1" dirty="0" smtClean="0"/>
          </a:p>
          <a:p>
            <a:pPr marL="274320" indent="-274320" eaLnBrk="1" fontAlgn="auto" hangingPunct="1">
              <a:spcAft>
                <a:spcPts val="0"/>
              </a:spcAft>
              <a:buFont typeface="Wingdings 2"/>
              <a:buChar char=""/>
              <a:defRPr/>
            </a:pPr>
            <a:r>
              <a:rPr lang="fa-IR" altLang="en-US" sz="3900" b="1" dirty="0" smtClean="0"/>
              <a:t>4% در زمان زایمان </a:t>
            </a:r>
          </a:p>
          <a:p>
            <a:pPr marL="274320" indent="-274320" eaLnBrk="1" fontAlgn="auto" hangingPunct="1">
              <a:spcAft>
                <a:spcPts val="0"/>
              </a:spcAft>
              <a:buFont typeface="Wingdings 2"/>
              <a:buChar char=""/>
              <a:defRPr/>
            </a:pPr>
            <a:endParaRPr lang="en-US" altLang="en-US" sz="3900" b="1" dirty="0" smtClean="0"/>
          </a:p>
          <a:p>
            <a:pPr marL="274320" indent="-274320" eaLnBrk="1" fontAlgn="auto" hangingPunct="1">
              <a:spcAft>
                <a:spcPts val="0"/>
              </a:spcAft>
              <a:buFont typeface="Wingdings 2"/>
              <a:buChar char=""/>
              <a:defRPr/>
            </a:pPr>
            <a:r>
              <a:rPr lang="fa-IR" altLang="en-US" sz="3900" b="1" dirty="0" smtClean="0"/>
              <a:t>22% در 24 ساعت اول پس از زایمان </a:t>
            </a:r>
          </a:p>
          <a:p>
            <a:pPr marL="274320" indent="-274320" eaLnBrk="1" fontAlgn="auto" hangingPunct="1">
              <a:spcAft>
                <a:spcPts val="0"/>
              </a:spcAft>
              <a:buFont typeface="Wingdings 2"/>
              <a:buChar char=""/>
              <a:defRPr/>
            </a:pPr>
            <a:endParaRPr lang="en-US" altLang="en-US" sz="3900" b="1" dirty="0" smtClean="0"/>
          </a:p>
          <a:p>
            <a:pPr marL="274320" indent="-274320" eaLnBrk="1" fontAlgn="auto" hangingPunct="1">
              <a:spcAft>
                <a:spcPts val="0"/>
              </a:spcAft>
              <a:buFont typeface="Wingdings 2"/>
              <a:buChar char=""/>
              <a:defRPr/>
            </a:pPr>
            <a:r>
              <a:rPr lang="fa-IR" altLang="en-US" sz="3900" b="1" dirty="0" smtClean="0"/>
              <a:t>48% پس از 24 ساعت اول پس از زایمان</a:t>
            </a:r>
          </a:p>
          <a:p>
            <a:pPr marL="0" indent="0" eaLnBrk="1" fontAlgn="auto" hangingPunct="1">
              <a:spcAft>
                <a:spcPts val="0"/>
              </a:spcAft>
              <a:buFont typeface="Wingdings 2"/>
              <a:buNone/>
              <a:defRPr/>
            </a:pPr>
            <a:r>
              <a:rPr lang="fa-IR" altLang="en-US" sz="3900" b="1" dirty="0" smtClean="0"/>
              <a:t> </a:t>
            </a:r>
            <a:endParaRPr lang="en-US" altLang="en-US" sz="3900" b="1" dirty="0" smtClean="0"/>
          </a:p>
          <a:p>
            <a:pPr marL="274320" indent="-274320" eaLnBrk="1" fontAlgn="auto" hangingPunct="1">
              <a:spcAft>
                <a:spcPts val="0"/>
              </a:spcAft>
              <a:buFont typeface="Wingdings 2"/>
              <a:buChar char=""/>
              <a:defRPr/>
            </a:pPr>
            <a:endParaRPr lang="en-US" altLang="en-US" dirty="0" smtClean="0"/>
          </a:p>
        </p:txBody>
      </p:sp>
      <p:sp>
        <p:nvSpPr>
          <p:cNvPr id="3" name="Title 2"/>
          <p:cNvSpPr>
            <a:spLocks noGrp="1"/>
          </p:cNvSpPr>
          <p:nvPr>
            <p:ph type="title"/>
          </p:nvPr>
        </p:nvSpPr>
        <p:spPr>
          <a:xfrm>
            <a:off x="457200" y="33867"/>
            <a:ext cx="8153400" cy="457200"/>
          </a:xfrm>
        </p:spPr>
        <p:txBody>
          <a:bodyPr>
            <a:normAutofit fontScale="90000"/>
          </a:bodyPr>
          <a:lstStyle/>
          <a:p>
            <a:pPr algn="ctr" eaLnBrk="1" fontAlgn="auto" hangingPunct="1">
              <a:spcAft>
                <a:spcPts val="0"/>
              </a:spcAft>
              <a:defRPr/>
            </a:pPr>
            <a:r>
              <a:rPr lang="en-US" dirty="0" smtClean="0">
                <a:solidFill>
                  <a:srgbClr val="FF0000"/>
                </a:solidFill>
              </a:rPr>
              <a:t/>
            </a:r>
            <a:br>
              <a:rPr lang="en-US" dirty="0" smtClean="0">
                <a:solidFill>
                  <a:srgbClr val="FF0000"/>
                </a:solidFill>
              </a:rPr>
            </a:br>
            <a:r>
              <a:rPr lang="en-US" dirty="0">
                <a:solidFill>
                  <a:srgbClr val="FF0000"/>
                </a:solidFill>
              </a:rPr>
              <a:t/>
            </a:r>
            <a:br>
              <a:rPr lang="en-US" dirty="0">
                <a:solidFill>
                  <a:srgbClr val="FF0000"/>
                </a:solidFill>
              </a:rPr>
            </a:br>
            <a:r>
              <a:rPr lang="en-US" dirty="0" smtClean="0">
                <a:solidFill>
                  <a:srgbClr val="FF0000"/>
                </a:solidFill>
              </a:rPr>
              <a:t> </a:t>
            </a:r>
            <a:r>
              <a:rPr lang="fa-IR" sz="4900" dirty="0">
                <a:solidFill>
                  <a:srgbClr val="FF0000"/>
                </a:solidFill>
              </a:rPr>
              <a:t>مقطع فوت مادران فوت </a:t>
            </a:r>
            <a:r>
              <a:rPr lang="fa-IR" sz="4900" dirty="0" smtClean="0">
                <a:solidFill>
                  <a:srgbClr val="FF0000"/>
                </a:solidFill>
              </a:rPr>
              <a:t>شده در سال 94: </a:t>
            </a:r>
            <a:r>
              <a:rPr lang="en-US" sz="4900" dirty="0"/>
              <a:t/>
            </a:r>
            <a:br>
              <a:rPr lang="en-US" sz="4900" dirty="0"/>
            </a:br>
            <a:endParaRPr lang="en-US" sz="4900" dirty="0"/>
          </a:p>
        </p:txBody>
      </p:sp>
    </p:spTree>
    <p:extLst>
      <p:ext uri="{BB962C8B-B14F-4D97-AF65-F5344CB8AC3E}">
        <p14:creationId xmlns:p14="http://schemas.microsoft.com/office/powerpoint/2010/main" val="2976736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Content Placeholder 1"/>
          <p:cNvSpPr>
            <a:spLocks noGrp="1"/>
          </p:cNvSpPr>
          <p:nvPr>
            <p:ph idx="1"/>
          </p:nvPr>
        </p:nvSpPr>
        <p:spPr>
          <a:xfrm>
            <a:off x="533400" y="1295400"/>
            <a:ext cx="8153400" cy="5257800"/>
          </a:xfrm>
        </p:spPr>
        <p:txBody>
          <a:bodyPr/>
          <a:lstStyle/>
          <a:p>
            <a:pPr>
              <a:lnSpc>
                <a:spcPct val="150000"/>
              </a:lnSpc>
            </a:pPr>
            <a:r>
              <a:rPr lang="fa-IR" altLang="en-US" sz="2400" b="1" dirty="0" smtClean="0">
                <a:solidFill>
                  <a:srgbClr val="002060"/>
                </a:solidFill>
                <a:cs typeface="B Zar" pitchFamily="2" charset="-78"/>
              </a:rPr>
              <a:t>20% خونریزی</a:t>
            </a:r>
          </a:p>
          <a:p>
            <a:pPr>
              <a:lnSpc>
                <a:spcPct val="150000"/>
              </a:lnSpc>
            </a:pPr>
            <a:r>
              <a:rPr lang="fa-IR" altLang="en-US" sz="2400" b="1" dirty="0" smtClean="0">
                <a:solidFill>
                  <a:srgbClr val="002060"/>
                </a:solidFill>
                <a:cs typeface="B Zar" pitchFamily="2" charset="-78"/>
              </a:rPr>
              <a:t>13% پره اکلامپسی</a:t>
            </a:r>
          </a:p>
          <a:p>
            <a:pPr>
              <a:lnSpc>
                <a:spcPct val="150000"/>
              </a:lnSpc>
            </a:pPr>
            <a:r>
              <a:rPr lang="fa-IR" altLang="en-US" sz="2400" b="1" dirty="0" smtClean="0">
                <a:solidFill>
                  <a:srgbClr val="002060"/>
                </a:solidFill>
                <a:cs typeface="B Zar" pitchFamily="2" charset="-78"/>
              </a:rPr>
              <a:t>7% عفونت</a:t>
            </a:r>
          </a:p>
          <a:p>
            <a:pPr>
              <a:lnSpc>
                <a:spcPct val="150000"/>
              </a:lnSpc>
            </a:pPr>
            <a:r>
              <a:rPr lang="fa-IR" altLang="en-US" sz="2400" b="1" dirty="0" smtClean="0">
                <a:solidFill>
                  <a:srgbClr val="002060"/>
                </a:solidFill>
                <a:cs typeface="B Zar" pitchFamily="2" charset="-78"/>
              </a:rPr>
              <a:t>11% بیماری قلبی</a:t>
            </a:r>
          </a:p>
          <a:p>
            <a:pPr>
              <a:lnSpc>
                <a:spcPct val="150000"/>
              </a:lnSpc>
            </a:pPr>
            <a:r>
              <a:rPr lang="fa-IR" altLang="en-US" sz="2400" b="1" dirty="0" smtClean="0">
                <a:solidFill>
                  <a:srgbClr val="002060"/>
                </a:solidFill>
                <a:cs typeface="B Zar" pitchFamily="2" charset="-78"/>
              </a:rPr>
              <a:t>11% آمبولی </a:t>
            </a:r>
          </a:p>
          <a:p>
            <a:pPr>
              <a:lnSpc>
                <a:spcPct val="150000"/>
              </a:lnSpc>
            </a:pPr>
            <a:r>
              <a:rPr lang="fa-IR" altLang="en-US" sz="2400" b="1" dirty="0" smtClean="0">
                <a:solidFill>
                  <a:srgbClr val="002060"/>
                </a:solidFill>
                <a:cs typeface="B Zar" pitchFamily="2" charset="-78"/>
              </a:rPr>
              <a:t>9% بیماری زمینه ای </a:t>
            </a:r>
          </a:p>
          <a:p>
            <a:pPr>
              <a:lnSpc>
                <a:spcPct val="150000"/>
              </a:lnSpc>
            </a:pPr>
            <a:r>
              <a:rPr lang="fa-IR" altLang="en-US" sz="2400" b="1" dirty="0" smtClean="0">
                <a:solidFill>
                  <a:srgbClr val="002060"/>
                </a:solidFill>
                <a:cs typeface="B Zar" pitchFamily="2" charset="-78"/>
              </a:rPr>
              <a:t>یک مورد در اثر مصرف موادمخدر</a:t>
            </a:r>
          </a:p>
          <a:p>
            <a:pPr>
              <a:lnSpc>
                <a:spcPct val="150000"/>
              </a:lnSpc>
            </a:pPr>
            <a:r>
              <a:rPr lang="fa-IR" altLang="en-US" sz="2400" b="1" dirty="0" smtClean="0">
                <a:solidFill>
                  <a:srgbClr val="002060"/>
                </a:solidFill>
                <a:cs typeface="B Zar" pitchFamily="2" charset="-78"/>
              </a:rPr>
              <a:t>29% سایر علل (انواع تومورها ، افسردگی پس از زایمان ، واکنشهای دارویی و بیهوشی و... )</a:t>
            </a:r>
            <a:endParaRPr lang="en-US" altLang="en-US" sz="2400" b="1" dirty="0" smtClean="0">
              <a:solidFill>
                <a:srgbClr val="002060"/>
              </a:solidFill>
              <a:cs typeface="B Zar" pitchFamily="2" charset="-78"/>
            </a:endParaRPr>
          </a:p>
        </p:txBody>
      </p:sp>
      <p:sp>
        <p:nvSpPr>
          <p:cNvPr id="3" name="Title 2"/>
          <p:cNvSpPr>
            <a:spLocks noGrp="1"/>
          </p:cNvSpPr>
          <p:nvPr>
            <p:ph type="title"/>
          </p:nvPr>
        </p:nvSpPr>
        <p:spPr/>
        <p:txBody>
          <a:bodyPr>
            <a:normAutofit fontScale="90000"/>
          </a:bodyPr>
          <a:lstStyle/>
          <a:p>
            <a:pPr>
              <a:defRPr/>
            </a:pPr>
            <a:r>
              <a:rPr lang="fa-IR" dirty="0" smtClean="0">
                <a:solidFill>
                  <a:srgbClr val="FF0000"/>
                </a:solidFill>
              </a:rPr>
              <a:t>علل مرگ مادران فوت شده در کشوردر سال94 :</a:t>
            </a:r>
            <a:endParaRPr lang="en-US" dirty="0">
              <a:solidFill>
                <a:srgbClr val="FF0000"/>
              </a:solidFill>
            </a:endParaRPr>
          </a:p>
        </p:txBody>
      </p:sp>
    </p:spTree>
    <p:extLst>
      <p:ext uri="{BB962C8B-B14F-4D97-AF65-F5344CB8AC3E}">
        <p14:creationId xmlns:p14="http://schemas.microsoft.com/office/powerpoint/2010/main" val="22566289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4784"/>
            <a:ext cx="8229600" cy="4522316"/>
          </a:xfrm>
        </p:spPr>
        <p:style>
          <a:lnRef idx="1">
            <a:schemeClr val="accent3"/>
          </a:lnRef>
          <a:fillRef idx="2">
            <a:schemeClr val="accent3"/>
          </a:fillRef>
          <a:effectRef idx="1">
            <a:schemeClr val="accent3"/>
          </a:effectRef>
          <a:fontRef idx="minor">
            <a:schemeClr val="dk1"/>
          </a:fontRef>
        </p:style>
        <p:txBody>
          <a:bodyPr/>
          <a:lstStyle/>
          <a:p>
            <a:pPr>
              <a:lnSpc>
                <a:spcPct val="150000"/>
              </a:lnSpc>
            </a:pPr>
            <a:r>
              <a:rPr lang="fa-IR" sz="2800" b="1" dirty="0" smtClean="0">
                <a:solidFill>
                  <a:srgbClr val="002060"/>
                </a:solidFill>
              </a:rPr>
              <a:t>7 </a:t>
            </a:r>
            <a:r>
              <a:rPr lang="fa-IR" sz="2800" b="1" dirty="0">
                <a:solidFill>
                  <a:srgbClr val="002060"/>
                </a:solidFill>
              </a:rPr>
              <a:t>مورد </a:t>
            </a:r>
            <a:r>
              <a:rPr lang="fa-IR" sz="2800" b="1" dirty="0" smtClean="0">
                <a:solidFill>
                  <a:srgbClr val="002060"/>
                </a:solidFill>
              </a:rPr>
              <a:t>(58/3 </a:t>
            </a:r>
            <a:r>
              <a:rPr lang="fa-IR" sz="2800" b="1" dirty="0">
                <a:solidFill>
                  <a:srgbClr val="002060"/>
                </a:solidFill>
              </a:rPr>
              <a:t>درصد) به علت بيماري زمينه </a:t>
            </a:r>
            <a:r>
              <a:rPr lang="fa-IR" sz="2800" b="1" dirty="0" smtClean="0">
                <a:solidFill>
                  <a:srgbClr val="002060"/>
                </a:solidFill>
              </a:rPr>
              <a:t>اي</a:t>
            </a:r>
          </a:p>
          <a:p>
            <a:pPr>
              <a:lnSpc>
                <a:spcPct val="150000"/>
              </a:lnSpc>
            </a:pPr>
            <a:r>
              <a:rPr lang="fa-IR" sz="2800" b="1" dirty="0" smtClean="0">
                <a:solidFill>
                  <a:srgbClr val="002060"/>
                </a:solidFill>
              </a:rPr>
              <a:t>3</a:t>
            </a:r>
            <a:r>
              <a:rPr lang="ar-SA" sz="2800" b="1" dirty="0" smtClean="0">
                <a:solidFill>
                  <a:srgbClr val="002060"/>
                </a:solidFill>
              </a:rPr>
              <a:t> </a:t>
            </a:r>
            <a:r>
              <a:rPr lang="ar-SA" sz="2800" b="1" dirty="0">
                <a:solidFill>
                  <a:srgbClr val="002060"/>
                </a:solidFill>
              </a:rPr>
              <a:t>مورد (25درصد) به علت خونریزی پس از زایمان </a:t>
            </a:r>
            <a:endParaRPr lang="fa-IR" sz="2800" b="1" dirty="0" smtClean="0">
              <a:solidFill>
                <a:srgbClr val="002060"/>
              </a:solidFill>
            </a:endParaRPr>
          </a:p>
          <a:p>
            <a:pPr>
              <a:lnSpc>
                <a:spcPct val="150000"/>
              </a:lnSpc>
            </a:pPr>
            <a:r>
              <a:rPr lang="fa-IR" sz="2800" b="1" dirty="0" smtClean="0">
                <a:solidFill>
                  <a:srgbClr val="002060"/>
                </a:solidFill>
              </a:rPr>
              <a:t>1</a:t>
            </a:r>
            <a:r>
              <a:rPr lang="ar-SA" sz="2800" b="1" dirty="0" smtClean="0">
                <a:solidFill>
                  <a:srgbClr val="002060"/>
                </a:solidFill>
              </a:rPr>
              <a:t> </a:t>
            </a:r>
            <a:r>
              <a:rPr lang="ar-SA" sz="2800" b="1" dirty="0">
                <a:solidFill>
                  <a:srgbClr val="002060"/>
                </a:solidFill>
              </a:rPr>
              <a:t>مورد </a:t>
            </a:r>
            <a:r>
              <a:rPr lang="ar-SA" sz="2800" b="1" dirty="0" smtClean="0">
                <a:solidFill>
                  <a:srgbClr val="002060"/>
                </a:solidFill>
              </a:rPr>
              <a:t>(</a:t>
            </a:r>
            <a:r>
              <a:rPr lang="fa-IR" sz="2800" b="1" dirty="0" smtClean="0">
                <a:solidFill>
                  <a:srgbClr val="002060"/>
                </a:solidFill>
              </a:rPr>
              <a:t>8</a:t>
            </a:r>
            <a:r>
              <a:rPr lang="ar-SA" sz="2800" b="1" dirty="0" smtClean="0">
                <a:solidFill>
                  <a:srgbClr val="002060"/>
                </a:solidFill>
              </a:rPr>
              <a:t>/</a:t>
            </a:r>
            <a:r>
              <a:rPr lang="fa-IR" sz="2800" b="1" dirty="0" smtClean="0">
                <a:solidFill>
                  <a:srgbClr val="002060"/>
                </a:solidFill>
              </a:rPr>
              <a:t>3</a:t>
            </a:r>
            <a:r>
              <a:rPr lang="ar-SA" sz="2800" b="1" dirty="0" smtClean="0">
                <a:solidFill>
                  <a:srgbClr val="002060"/>
                </a:solidFill>
              </a:rPr>
              <a:t> </a:t>
            </a:r>
            <a:r>
              <a:rPr lang="ar-SA" sz="2800" b="1" dirty="0">
                <a:solidFill>
                  <a:srgbClr val="002060"/>
                </a:solidFill>
              </a:rPr>
              <a:t>درصد) به علت آمبولی </a:t>
            </a:r>
            <a:r>
              <a:rPr lang="fa-IR" sz="2800" b="1" dirty="0">
                <a:solidFill>
                  <a:srgbClr val="002060"/>
                </a:solidFill>
              </a:rPr>
              <a:t>فوت شده بودند</a:t>
            </a:r>
            <a:r>
              <a:rPr lang="fa-IR" sz="2800" b="1" dirty="0" smtClean="0">
                <a:solidFill>
                  <a:srgbClr val="002060"/>
                </a:solidFill>
              </a:rPr>
              <a:t>.</a:t>
            </a:r>
          </a:p>
          <a:p>
            <a:pPr>
              <a:lnSpc>
                <a:spcPct val="150000"/>
              </a:lnSpc>
            </a:pPr>
            <a:r>
              <a:rPr lang="fa-IR" sz="2800" b="1" dirty="0" smtClean="0">
                <a:solidFill>
                  <a:srgbClr val="002060"/>
                </a:solidFill>
              </a:rPr>
              <a:t> </a:t>
            </a:r>
            <a:r>
              <a:rPr lang="fa-IR" sz="2800" b="1" dirty="0">
                <a:solidFill>
                  <a:srgbClr val="002060"/>
                </a:solidFill>
              </a:rPr>
              <a:t>برای یک</a:t>
            </a:r>
            <a:r>
              <a:rPr lang="ar-SA" sz="2800" b="1" dirty="0">
                <a:solidFill>
                  <a:srgbClr val="002060"/>
                </a:solidFill>
              </a:rPr>
              <a:t> مورد </a:t>
            </a:r>
            <a:r>
              <a:rPr lang="ar-SA" sz="2800" b="1" dirty="0" smtClean="0">
                <a:solidFill>
                  <a:srgbClr val="002060"/>
                </a:solidFill>
              </a:rPr>
              <a:t>(</a:t>
            </a:r>
            <a:r>
              <a:rPr lang="fa-IR" sz="2800" b="1" dirty="0" smtClean="0">
                <a:solidFill>
                  <a:srgbClr val="002060"/>
                </a:solidFill>
              </a:rPr>
              <a:t>8</a:t>
            </a:r>
            <a:r>
              <a:rPr lang="ar-SA" sz="2800" b="1" dirty="0" smtClean="0">
                <a:solidFill>
                  <a:srgbClr val="002060"/>
                </a:solidFill>
              </a:rPr>
              <a:t>/</a:t>
            </a:r>
            <a:r>
              <a:rPr lang="fa-IR" sz="2800" b="1" dirty="0" smtClean="0">
                <a:solidFill>
                  <a:srgbClr val="002060"/>
                </a:solidFill>
              </a:rPr>
              <a:t>3</a:t>
            </a:r>
            <a:r>
              <a:rPr lang="ar-SA" sz="2800" b="1" dirty="0" smtClean="0">
                <a:solidFill>
                  <a:srgbClr val="002060"/>
                </a:solidFill>
              </a:rPr>
              <a:t> </a:t>
            </a:r>
            <a:r>
              <a:rPr lang="ar-SA" sz="2800" b="1" dirty="0">
                <a:solidFill>
                  <a:srgbClr val="002060"/>
                </a:solidFill>
              </a:rPr>
              <a:t>درصد) علت </a:t>
            </a:r>
            <a:r>
              <a:rPr lang="fa-IR" sz="2800" b="1" dirty="0">
                <a:solidFill>
                  <a:srgbClr val="002060"/>
                </a:solidFill>
              </a:rPr>
              <a:t>مرگ پس از بررسی و طرح در کمیته تخصصی مرگ مادر، </a:t>
            </a:r>
            <a:r>
              <a:rPr lang="ar-SA" sz="2800" b="1" dirty="0">
                <a:solidFill>
                  <a:srgbClr val="002060"/>
                </a:solidFill>
              </a:rPr>
              <a:t>مشخص نگردید.</a:t>
            </a:r>
            <a:endParaRPr lang="en-US" sz="2800" dirty="0">
              <a:solidFill>
                <a:srgbClr val="002060"/>
              </a:solidFill>
            </a:endParaRPr>
          </a:p>
          <a:p>
            <a:endParaRPr lang="en-US" dirty="0"/>
          </a:p>
        </p:txBody>
      </p:sp>
      <p:sp>
        <p:nvSpPr>
          <p:cNvPr id="3" name="Title 2"/>
          <p:cNvSpPr>
            <a:spLocks noGrp="1"/>
          </p:cNvSpPr>
          <p:nvPr>
            <p:ph type="title"/>
          </p:nvPr>
        </p:nvSpPr>
        <p:spPr>
          <a:xfrm>
            <a:off x="457200" y="274638"/>
            <a:ext cx="8229600" cy="994122"/>
          </a:xfrm>
        </p:spPr>
        <p:style>
          <a:lnRef idx="3">
            <a:schemeClr val="lt1"/>
          </a:lnRef>
          <a:fillRef idx="1">
            <a:schemeClr val="accent2"/>
          </a:fillRef>
          <a:effectRef idx="1">
            <a:schemeClr val="accent2"/>
          </a:effectRef>
          <a:fontRef idx="minor">
            <a:schemeClr val="lt1"/>
          </a:fontRef>
        </p:style>
        <p:txBody>
          <a:bodyPr>
            <a:normAutofit fontScale="90000"/>
          </a:bodyPr>
          <a:lstStyle/>
          <a:p>
            <a:r>
              <a:rPr lang="fa-IR" dirty="0">
                <a:solidFill>
                  <a:srgbClr val="FF0000"/>
                </a:solidFill>
              </a:rPr>
              <a:t>علت </a:t>
            </a:r>
            <a:r>
              <a:rPr lang="fa-IR" dirty="0" smtClean="0">
                <a:solidFill>
                  <a:srgbClr val="FF0000"/>
                </a:solidFill>
              </a:rPr>
              <a:t>مرگ مادران در استان اصفهان در سال 94</a:t>
            </a:r>
            <a:endParaRPr lang="en-US" dirty="0">
              <a:solidFill>
                <a:srgbClr val="FF0000"/>
              </a:solidFill>
            </a:endParaRPr>
          </a:p>
        </p:txBody>
      </p:sp>
    </p:spTree>
    <p:extLst>
      <p:ext uri="{BB962C8B-B14F-4D97-AF65-F5344CB8AC3E}">
        <p14:creationId xmlns:p14="http://schemas.microsoft.com/office/powerpoint/2010/main" val="37899390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lstStyle/>
          <a:p>
            <a:pPr marL="0">
              <a:lnSpc>
                <a:spcPct val="150000"/>
              </a:lnSpc>
              <a:spcBef>
                <a:spcPts val="0"/>
              </a:spcBef>
              <a:spcAft>
                <a:spcPts val="0"/>
              </a:spcAft>
            </a:pPr>
            <a:r>
              <a:rPr lang="fa-IR" sz="3600" b="1" dirty="0" smtClean="0">
                <a:solidFill>
                  <a:srgbClr val="002060"/>
                </a:solidFill>
                <a:latin typeface="Times New Roman"/>
                <a:ea typeface="Times New Roman"/>
                <a:cs typeface="B Nazanin"/>
              </a:rPr>
              <a:t>8</a:t>
            </a:r>
            <a:r>
              <a:rPr lang="ar-SA" sz="3600" b="1" dirty="0" smtClean="0">
                <a:solidFill>
                  <a:srgbClr val="002060"/>
                </a:solidFill>
                <a:latin typeface="Times New Roman"/>
                <a:ea typeface="Times New Roman"/>
                <a:cs typeface="B Nazanin"/>
              </a:rPr>
              <a:t>/</a:t>
            </a:r>
            <a:r>
              <a:rPr lang="fa-IR" sz="3600" b="1" dirty="0" smtClean="0">
                <a:solidFill>
                  <a:srgbClr val="002060"/>
                </a:solidFill>
                <a:latin typeface="Times New Roman"/>
                <a:ea typeface="Times New Roman"/>
                <a:cs typeface="B Nazanin"/>
              </a:rPr>
              <a:t>3</a:t>
            </a:r>
            <a:r>
              <a:rPr lang="ar-SA" sz="3600" b="1" dirty="0" smtClean="0">
                <a:solidFill>
                  <a:srgbClr val="002060"/>
                </a:solidFill>
                <a:latin typeface="Times New Roman"/>
                <a:ea typeface="Times New Roman"/>
                <a:cs typeface="B Nazanin"/>
              </a:rPr>
              <a:t> </a:t>
            </a:r>
            <a:r>
              <a:rPr lang="ar-SA" sz="3600" b="1" dirty="0">
                <a:solidFill>
                  <a:srgbClr val="002060"/>
                </a:solidFill>
                <a:latin typeface="Times New Roman"/>
                <a:ea typeface="Times New Roman"/>
                <a:cs typeface="B Nazanin"/>
              </a:rPr>
              <a:t>درصد مادران (1 مورد) در دوران </a:t>
            </a:r>
            <a:r>
              <a:rPr lang="ar-SA" sz="3600" b="1" dirty="0" smtClean="0">
                <a:solidFill>
                  <a:srgbClr val="002060"/>
                </a:solidFill>
                <a:latin typeface="Times New Roman"/>
                <a:ea typeface="Times New Roman"/>
                <a:cs typeface="B Nazanin"/>
              </a:rPr>
              <a:t>بارداري</a:t>
            </a:r>
            <a:endParaRPr lang="fa-IR" sz="3600" b="1" dirty="0" smtClean="0">
              <a:solidFill>
                <a:srgbClr val="002060"/>
              </a:solidFill>
              <a:latin typeface="Times New Roman"/>
              <a:ea typeface="Times New Roman"/>
              <a:cs typeface="B Nazanin"/>
            </a:endParaRPr>
          </a:p>
          <a:p>
            <a:pPr marL="0">
              <a:lnSpc>
                <a:spcPct val="150000"/>
              </a:lnSpc>
              <a:spcBef>
                <a:spcPts val="0"/>
              </a:spcBef>
              <a:spcAft>
                <a:spcPts val="0"/>
              </a:spcAft>
            </a:pPr>
            <a:r>
              <a:rPr lang="ar-SA" sz="3600" b="1" dirty="0" smtClean="0">
                <a:solidFill>
                  <a:srgbClr val="002060"/>
                </a:solidFill>
                <a:latin typeface="Times New Roman"/>
                <a:ea typeface="Times New Roman"/>
                <a:cs typeface="B Nazanin"/>
              </a:rPr>
              <a:t> </a:t>
            </a:r>
            <a:r>
              <a:rPr lang="fa-IR" sz="3600" b="1" dirty="0" smtClean="0">
                <a:solidFill>
                  <a:srgbClr val="002060"/>
                </a:solidFill>
                <a:latin typeface="Times New Roman"/>
                <a:ea typeface="Times New Roman"/>
                <a:cs typeface="B Nazanin"/>
              </a:rPr>
              <a:t>8</a:t>
            </a:r>
            <a:r>
              <a:rPr lang="ar-SA" sz="3600" b="1" dirty="0" smtClean="0">
                <a:solidFill>
                  <a:srgbClr val="002060"/>
                </a:solidFill>
                <a:latin typeface="Times New Roman"/>
                <a:ea typeface="Times New Roman"/>
                <a:cs typeface="B Nazanin"/>
              </a:rPr>
              <a:t>/</a:t>
            </a:r>
            <a:r>
              <a:rPr lang="fa-IR" sz="3600" b="1" dirty="0" smtClean="0">
                <a:solidFill>
                  <a:srgbClr val="002060"/>
                </a:solidFill>
                <a:latin typeface="Times New Roman"/>
                <a:ea typeface="Times New Roman"/>
                <a:cs typeface="B Nazanin"/>
              </a:rPr>
              <a:t>3</a:t>
            </a:r>
            <a:r>
              <a:rPr lang="ar-SA" sz="3600" b="1" dirty="0" smtClean="0">
                <a:solidFill>
                  <a:srgbClr val="002060"/>
                </a:solidFill>
                <a:latin typeface="Times New Roman"/>
                <a:ea typeface="Times New Roman"/>
                <a:cs typeface="B Nazanin"/>
              </a:rPr>
              <a:t> </a:t>
            </a:r>
            <a:r>
              <a:rPr lang="ar-SA" sz="3600" b="1" dirty="0">
                <a:solidFill>
                  <a:srgbClr val="002060"/>
                </a:solidFill>
                <a:latin typeface="Times New Roman"/>
                <a:ea typeface="Times New Roman"/>
                <a:cs typeface="B Nazanin"/>
              </a:rPr>
              <a:t>درصد مادران (1 مورد) در حین سزارین که در حین انجام عملیات احیا بوده </a:t>
            </a:r>
            <a:endParaRPr lang="fa-IR" sz="3600" b="1" dirty="0" smtClean="0">
              <a:solidFill>
                <a:srgbClr val="002060"/>
              </a:solidFill>
              <a:latin typeface="Times New Roman"/>
              <a:ea typeface="Times New Roman"/>
              <a:cs typeface="B Nazanin"/>
            </a:endParaRPr>
          </a:p>
          <a:p>
            <a:pPr marL="0">
              <a:lnSpc>
                <a:spcPct val="150000"/>
              </a:lnSpc>
              <a:spcBef>
                <a:spcPts val="0"/>
              </a:spcBef>
              <a:spcAft>
                <a:spcPts val="0"/>
              </a:spcAft>
            </a:pPr>
            <a:r>
              <a:rPr lang="fa-IR" sz="3600" b="1" dirty="0" smtClean="0">
                <a:solidFill>
                  <a:srgbClr val="002060"/>
                </a:solidFill>
                <a:latin typeface="Times New Roman"/>
                <a:ea typeface="Times New Roman"/>
                <a:cs typeface="B Nazanin"/>
              </a:rPr>
              <a:t>83</a:t>
            </a:r>
            <a:r>
              <a:rPr lang="ar-SA" sz="3600" b="1" dirty="0" smtClean="0">
                <a:solidFill>
                  <a:srgbClr val="002060"/>
                </a:solidFill>
                <a:latin typeface="Times New Roman"/>
                <a:ea typeface="Times New Roman"/>
                <a:cs typeface="B Nazanin"/>
              </a:rPr>
              <a:t>/3 </a:t>
            </a:r>
            <a:r>
              <a:rPr lang="ar-SA" sz="3600" b="1" dirty="0">
                <a:solidFill>
                  <a:srgbClr val="002060"/>
                </a:solidFill>
                <a:latin typeface="Times New Roman"/>
                <a:ea typeface="Times New Roman"/>
                <a:cs typeface="B Nazanin"/>
              </a:rPr>
              <a:t>درصد (10 مورد) پس از سقط یا در دوره پس از زایمان فوت شده بودند. </a:t>
            </a:r>
            <a:endParaRPr lang="en-US" sz="3600" dirty="0">
              <a:solidFill>
                <a:srgbClr val="002060"/>
              </a:solidFill>
              <a:effectLst/>
              <a:latin typeface="Times New Roman"/>
              <a:ea typeface="Times New Roman"/>
            </a:endParaRPr>
          </a:p>
        </p:txBody>
      </p:sp>
      <p:sp>
        <p:nvSpPr>
          <p:cNvPr id="3" name="Title 2"/>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pPr algn="ctr"/>
            <a:r>
              <a:rPr lang="fa-IR" dirty="0">
                <a:solidFill>
                  <a:srgbClr val="FF0000"/>
                </a:solidFill>
              </a:rPr>
              <a:t>مقطع </a:t>
            </a:r>
            <a:r>
              <a:rPr lang="fa-IR" dirty="0" smtClean="0">
                <a:solidFill>
                  <a:srgbClr val="FF0000"/>
                </a:solidFill>
              </a:rPr>
              <a:t>فوت</a:t>
            </a:r>
            <a:endParaRPr lang="fa-IR" dirty="0">
              <a:solidFill>
                <a:srgbClr val="FF0000"/>
              </a:solidFill>
            </a:endParaRPr>
          </a:p>
        </p:txBody>
      </p:sp>
    </p:spTree>
    <p:extLst>
      <p:ext uri="{BB962C8B-B14F-4D97-AF65-F5344CB8AC3E}">
        <p14:creationId xmlns:p14="http://schemas.microsoft.com/office/powerpoint/2010/main" val="1959084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381000" y="1268760"/>
            <a:ext cx="8223448" cy="5284589"/>
          </a:xfrm>
          <a:solidFill>
            <a:schemeClr val="bg1"/>
          </a:solidFill>
          <a:ln>
            <a:solidFill>
              <a:schemeClr val="folHlink"/>
            </a:solidFill>
            <a:miter lim="800000"/>
            <a:headEnd/>
            <a:tailEnd/>
          </a:ln>
        </p:spPr>
        <p:txBody>
          <a:bodyPr>
            <a:normAutofit/>
          </a:bodyPr>
          <a:lstStyle/>
          <a:p>
            <a:pPr marL="274320" indent="-274320" algn="just" eaLnBrk="1" fontAlgn="auto" hangingPunct="1">
              <a:spcAft>
                <a:spcPts val="0"/>
              </a:spcAft>
              <a:buFontTx/>
              <a:buNone/>
              <a:defRPr/>
            </a:pPr>
            <a:r>
              <a:rPr lang="fa-IR" sz="3600" b="1" dirty="0" smtClean="0">
                <a:solidFill>
                  <a:srgbClr val="C00000"/>
                </a:solidFill>
              </a:rPr>
              <a:t>1- </a:t>
            </a:r>
            <a:r>
              <a:rPr lang="fa-IR" sz="3200" b="1" dirty="0" smtClean="0">
                <a:solidFill>
                  <a:srgbClr val="C00000"/>
                </a:solidFill>
                <a:cs typeface="B Titr" panose="00000700000000000000" pitchFamily="2" charset="-78"/>
              </a:rPr>
              <a:t>ارائه خدمات مراقبت قبل از بارداری</a:t>
            </a:r>
          </a:p>
          <a:p>
            <a:pPr marL="758952" lvl="2" algn="just" eaLnBrk="1" fontAlgn="auto" hangingPunct="1">
              <a:spcAft>
                <a:spcPts val="0"/>
              </a:spcAft>
              <a:buClr>
                <a:schemeClr val="accent4"/>
              </a:buClr>
              <a:buFont typeface="Wingdings"/>
              <a:buChar char=""/>
              <a:defRPr/>
            </a:pPr>
            <a:r>
              <a:rPr lang="fa-IR" sz="2800" b="1" dirty="0" smtClean="0"/>
              <a:t> کاهش حاملگی با بیماری زمینه ای</a:t>
            </a:r>
          </a:p>
          <a:p>
            <a:pPr marL="758952" lvl="2" algn="just" eaLnBrk="1" fontAlgn="auto" hangingPunct="1">
              <a:spcAft>
                <a:spcPts val="0"/>
              </a:spcAft>
              <a:buClr>
                <a:schemeClr val="accent4"/>
              </a:buClr>
              <a:buFontTx/>
              <a:buNone/>
              <a:defRPr/>
            </a:pPr>
            <a:endParaRPr lang="fa-IR" sz="1000" b="1" dirty="0" smtClean="0"/>
          </a:p>
          <a:p>
            <a:pPr marL="274320" indent="-274320" algn="justLow" eaLnBrk="1" fontAlgn="auto" hangingPunct="1">
              <a:spcAft>
                <a:spcPts val="0"/>
              </a:spcAft>
              <a:buFontTx/>
              <a:buNone/>
              <a:defRPr/>
            </a:pPr>
            <a:r>
              <a:rPr lang="fa-IR" sz="3600" b="1" dirty="0" smtClean="0">
                <a:solidFill>
                  <a:srgbClr val="C00000"/>
                </a:solidFill>
              </a:rPr>
              <a:t>2- </a:t>
            </a:r>
            <a:r>
              <a:rPr lang="fa-IR" sz="2800" b="1" dirty="0" smtClean="0">
                <a:solidFill>
                  <a:srgbClr val="C00000"/>
                </a:solidFill>
                <a:cs typeface="B Titr" panose="00000700000000000000" pitchFamily="2" charset="-78"/>
              </a:rPr>
              <a:t>دسترسی و بهره مندی از خدمات سلامت باروری كارآمد </a:t>
            </a:r>
          </a:p>
          <a:p>
            <a:pPr marL="274320" indent="-274320" algn="justLow" eaLnBrk="1" fontAlgn="auto" hangingPunct="1">
              <a:spcAft>
                <a:spcPts val="0"/>
              </a:spcAft>
              <a:buFontTx/>
              <a:buNone/>
              <a:defRPr/>
            </a:pPr>
            <a:endParaRPr lang="fa-IR" sz="2800" b="1" dirty="0" smtClean="0">
              <a:solidFill>
                <a:schemeClr val="tx2">
                  <a:lumMod val="75000"/>
                </a:schemeClr>
              </a:solidFill>
              <a:cs typeface="B Titr" panose="00000700000000000000" pitchFamily="2" charset="-78"/>
            </a:endParaRPr>
          </a:p>
          <a:p>
            <a:pPr marL="758952" lvl="2" algn="just" eaLnBrk="1" fontAlgn="auto" hangingPunct="1">
              <a:spcAft>
                <a:spcPts val="0"/>
              </a:spcAft>
              <a:buClr>
                <a:schemeClr val="accent4"/>
              </a:buClr>
              <a:buFont typeface="Wingdings"/>
              <a:buChar char=""/>
              <a:defRPr/>
            </a:pPr>
            <a:r>
              <a:rPr lang="fa-IR" sz="2800" b="1" dirty="0" smtClean="0"/>
              <a:t>کاهش حاملگی های زیر 18 سال وبالای 35 سال </a:t>
            </a:r>
          </a:p>
          <a:p>
            <a:pPr marL="758952" lvl="2" algn="just" eaLnBrk="1" fontAlgn="auto" hangingPunct="1">
              <a:spcAft>
                <a:spcPts val="0"/>
              </a:spcAft>
              <a:buClr>
                <a:schemeClr val="accent4"/>
              </a:buClr>
              <a:buFont typeface="Wingdings"/>
              <a:buChar char=""/>
              <a:defRPr/>
            </a:pPr>
            <a:r>
              <a:rPr lang="fa-IR" sz="2800" b="1" dirty="0" smtClean="0"/>
              <a:t>کاهش حاملگی های با فاصله کمتر از 3 سال</a:t>
            </a:r>
          </a:p>
          <a:p>
            <a:pPr marL="758952" lvl="2" algn="just" eaLnBrk="1" fontAlgn="auto" hangingPunct="1">
              <a:spcAft>
                <a:spcPts val="0"/>
              </a:spcAft>
              <a:buClr>
                <a:schemeClr val="accent4"/>
              </a:buClr>
              <a:buFont typeface="Wingdings"/>
              <a:buChar char=""/>
              <a:defRPr/>
            </a:pPr>
            <a:r>
              <a:rPr lang="fa-IR" sz="2800" b="1" dirty="0" smtClean="0"/>
              <a:t>کاهش حاملگی پنجم و بالاتر</a:t>
            </a:r>
          </a:p>
          <a:p>
            <a:pPr marL="758952" lvl="2" algn="just" eaLnBrk="1" fontAlgn="auto" hangingPunct="1">
              <a:spcAft>
                <a:spcPts val="0"/>
              </a:spcAft>
              <a:buClr>
                <a:schemeClr val="accent4"/>
              </a:buClr>
              <a:buFont typeface="Wingdings"/>
              <a:buChar char=""/>
              <a:defRPr/>
            </a:pPr>
            <a:r>
              <a:rPr lang="fa-IR" sz="2800" b="1" dirty="0" smtClean="0"/>
              <a:t>کاهش حاملگی ناخواسته</a:t>
            </a:r>
          </a:p>
          <a:p>
            <a:pPr marL="758952" lvl="2" algn="just" eaLnBrk="1" fontAlgn="auto" hangingPunct="1">
              <a:spcAft>
                <a:spcPts val="0"/>
              </a:spcAft>
              <a:buClr>
                <a:schemeClr val="accent4"/>
              </a:buClr>
              <a:buFont typeface="Wingdings"/>
              <a:buChar char=""/>
              <a:defRPr/>
            </a:pPr>
            <a:endParaRPr lang="fa-IR" sz="2800" b="1" dirty="0" smtClean="0">
              <a:solidFill>
                <a:srgbClr val="FFFF66"/>
              </a:solidFill>
            </a:endParaRPr>
          </a:p>
        </p:txBody>
      </p:sp>
      <p:sp>
        <p:nvSpPr>
          <p:cNvPr id="31746" name="Rectangle 2"/>
          <p:cNvSpPr>
            <a:spLocks noGrp="1" noChangeArrowheads="1"/>
          </p:cNvSpPr>
          <p:nvPr>
            <p:ph type="title"/>
          </p:nvPr>
        </p:nvSpPr>
        <p:spPr>
          <a:xfrm>
            <a:off x="381000" y="0"/>
            <a:ext cx="8439150" cy="1143000"/>
          </a:xfrm>
        </p:spPr>
        <p:txBody>
          <a:bodyPr/>
          <a:lstStyle/>
          <a:p>
            <a:pPr algn="ctr" eaLnBrk="1" fontAlgn="auto" hangingPunct="1">
              <a:spcAft>
                <a:spcPts val="0"/>
              </a:spcAft>
              <a:defRPr/>
            </a:pPr>
            <a:r>
              <a:rPr lang="fa-IR" sz="4000" dirty="0">
                <a:solidFill>
                  <a:srgbClr val="FF0000"/>
                </a:solidFill>
                <a:cs typeface="B Titr" pitchFamily="2" charset="-78"/>
              </a:rPr>
              <a:t>عوامل موثر برمیزان مرگ مادران</a:t>
            </a:r>
            <a:r>
              <a:rPr lang="fa-IR" sz="4000" dirty="0">
                <a:cs typeface="B Titr" pitchFamily="2" charset="-78"/>
              </a:rPr>
              <a:t> </a:t>
            </a:r>
            <a:endParaRPr lang="en-US" sz="4000" dirty="0" smtClean="0">
              <a:cs typeface="B Titr" pitchFamily="2" charset="-78"/>
            </a:endParaRPr>
          </a:p>
        </p:txBody>
      </p:sp>
      <p:pic>
        <p:nvPicPr>
          <p:cNvPr id="110596" name="Picture 5" descr="UNTITLED"/>
          <p:cNvPicPr>
            <a:picLocks noChangeAspect="1" noChangeArrowheads="1"/>
          </p:cNvPicPr>
          <p:nvPr/>
        </p:nvPicPr>
        <p:blipFill>
          <a:blip r:embed="rId2">
            <a:clrChange>
              <a:clrFrom>
                <a:srgbClr val="0000CC"/>
              </a:clrFrom>
              <a:clrTo>
                <a:srgbClr val="0000CC">
                  <a:alpha val="0"/>
                </a:srgbClr>
              </a:clrTo>
            </a:clrChange>
            <a:extLst>
              <a:ext uri="{28A0092B-C50C-407E-A947-70E740481C1C}">
                <a14:useLocalDpi xmlns:a14="http://schemas.microsoft.com/office/drawing/2010/main" val="0"/>
              </a:ext>
            </a:extLst>
          </a:blip>
          <a:srcRect r="5882"/>
          <a:stretch>
            <a:fillRect/>
          </a:stretch>
        </p:blipFill>
        <p:spPr bwMode="auto">
          <a:xfrm>
            <a:off x="381000" y="304800"/>
            <a:ext cx="121920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7306298"/>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3"/>
          <p:cNvSpPr>
            <a:spLocks noGrp="1" noChangeArrowheads="1"/>
          </p:cNvSpPr>
          <p:nvPr>
            <p:ph idx="1"/>
          </p:nvPr>
        </p:nvSpPr>
        <p:spPr>
          <a:xfrm>
            <a:off x="539552" y="1124744"/>
            <a:ext cx="8280920" cy="5004593"/>
          </a:xfrm>
          <a:solidFill>
            <a:schemeClr val="bg1"/>
          </a:solidFill>
          <a:ln>
            <a:solidFill>
              <a:schemeClr val="folHlink"/>
            </a:solidFill>
            <a:miter lim="800000"/>
            <a:headEnd/>
            <a:tailEnd/>
          </a:ln>
        </p:spPr>
        <p:txBody>
          <a:bodyPr/>
          <a:lstStyle/>
          <a:p>
            <a:pPr eaLnBrk="1" hangingPunct="1">
              <a:buFontTx/>
              <a:buNone/>
            </a:pPr>
            <a:r>
              <a:rPr lang="fa-IR" altLang="en-US" sz="3600" b="1" dirty="0" smtClean="0">
                <a:solidFill>
                  <a:srgbClr val="0070C0"/>
                </a:solidFill>
              </a:rPr>
              <a:t>3</a:t>
            </a:r>
            <a:r>
              <a:rPr lang="fa-IR" altLang="en-US" sz="2800" b="1" dirty="0" smtClean="0">
                <a:solidFill>
                  <a:srgbClr val="0070C0"/>
                </a:solidFill>
                <a:cs typeface="B Titr" pitchFamily="2" charset="-78"/>
              </a:rPr>
              <a:t>- ارائه مراقبت های استاندارد و کارآمد در بارداری</a:t>
            </a:r>
          </a:p>
          <a:p>
            <a:pPr lvl="2" algn="just" eaLnBrk="1" hangingPunct="1"/>
            <a:r>
              <a:rPr lang="fa-IR" altLang="en-US" sz="2800" b="1" dirty="0" smtClean="0"/>
              <a:t>شناسائی و رفع فاکتور های خطر </a:t>
            </a:r>
          </a:p>
          <a:p>
            <a:pPr lvl="2" algn="just" eaLnBrk="1" hangingPunct="1"/>
            <a:r>
              <a:rPr lang="fa-IR" altLang="en-US" sz="2800" b="1" dirty="0" smtClean="0"/>
              <a:t>افزایش آگاهی و بهبود عملکرد مادر</a:t>
            </a:r>
          </a:p>
          <a:p>
            <a:pPr lvl="2" algn="just" eaLnBrk="1" hangingPunct="1">
              <a:buFontTx/>
              <a:buNone/>
            </a:pPr>
            <a:endParaRPr lang="fa-IR" altLang="en-US" sz="1000" b="1" dirty="0" smtClean="0"/>
          </a:p>
          <a:p>
            <a:pPr algn="just" eaLnBrk="1" hangingPunct="1">
              <a:buFontTx/>
              <a:buNone/>
            </a:pPr>
            <a:r>
              <a:rPr lang="fa-IR" altLang="en-US" sz="3600" b="1" dirty="0" smtClean="0">
                <a:solidFill>
                  <a:srgbClr val="0070C0"/>
                </a:solidFill>
              </a:rPr>
              <a:t>4</a:t>
            </a:r>
            <a:r>
              <a:rPr lang="fa-IR" altLang="en-US" sz="3200" b="1" dirty="0" smtClean="0">
                <a:solidFill>
                  <a:srgbClr val="0070C0"/>
                </a:solidFill>
                <a:cs typeface="B Titr" pitchFamily="2" charset="-78"/>
              </a:rPr>
              <a:t>- بهبود کیفیت خدمات مراقبتی حین زایمان </a:t>
            </a:r>
          </a:p>
          <a:p>
            <a:pPr lvl="2" algn="just" eaLnBrk="1" hangingPunct="1"/>
            <a:r>
              <a:rPr lang="fa-IR" altLang="en-US" sz="2800" b="1" dirty="0" smtClean="0"/>
              <a:t>انجام زایمان ایمن</a:t>
            </a:r>
          </a:p>
          <a:p>
            <a:pPr lvl="2" algn="just" eaLnBrk="1" hangingPunct="1"/>
            <a:r>
              <a:rPr lang="fa-IR" altLang="en-US" sz="2800" b="1" dirty="0" smtClean="0"/>
              <a:t>کاهش سزارین های غیر ضروری</a:t>
            </a:r>
          </a:p>
          <a:p>
            <a:pPr lvl="2" algn="just" eaLnBrk="1" hangingPunct="1">
              <a:lnSpc>
                <a:spcPct val="110000"/>
              </a:lnSpc>
            </a:pPr>
            <a:r>
              <a:rPr lang="fa-IR" altLang="en-US" sz="2800" b="1" dirty="0" smtClean="0">
                <a:latin typeface="Arial" pitchFamily="34" charset="0"/>
              </a:rPr>
              <a:t>شناسایی ، تصمیم گیری ، ارجاع و درمان به موقع موارد پرخطر</a:t>
            </a:r>
          </a:p>
        </p:txBody>
      </p:sp>
      <p:sp>
        <p:nvSpPr>
          <p:cNvPr id="32770" name="Rectangle 2"/>
          <p:cNvSpPr>
            <a:spLocks noGrp="1" noChangeArrowheads="1"/>
          </p:cNvSpPr>
          <p:nvPr>
            <p:ph type="title"/>
          </p:nvPr>
        </p:nvSpPr>
        <p:spPr>
          <a:xfrm>
            <a:off x="611560" y="188640"/>
            <a:ext cx="8208912" cy="936104"/>
          </a:xfrm>
        </p:spPr>
        <p:txBody>
          <a:bodyPr/>
          <a:lstStyle/>
          <a:p>
            <a:pPr algn="ctr" eaLnBrk="1" fontAlgn="auto" hangingPunct="1">
              <a:spcAft>
                <a:spcPts val="0"/>
              </a:spcAft>
              <a:defRPr/>
            </a:pPr>
            <a:r>
              <a:rPr lang="fa-IR" sz="4000" dirty="0" smtClean="0">
                <a:solidFill>
                  <a:srgbClr val="FF0000"/>
                </a:solidFill>
                <a:cs typeface="B Titr" pitchFamily="2" charset="-78"/>
              </a:rPr>
              <a:t>عوامل موثر برمیزان مرگ مادران </a:t>
            </a:r>
            <a:endParaRPr lang="en-US" sz="4000" dirty="0" smtClean="0">
              <a:solidFill>
                <a:srgbClr val="FF0000"/>
              </a:solidFill>
              <a:cs typeface="B Titr" pitchFamily="2" charset="-78"/>
            </a:endParaRPr>
          </a:p>
        </p:txBody>
      </p:sp>
      <p:pic>
        <p:nvPicPr>
          <p:cNvPr id="111620" name="Picture 4" descr="pinkros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411900">
            <a:off x="-152400" y="5400675"/>
            <a:ext cx="120015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2257301"/>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a:xfrm>
            <a:off x="611560" y="1196752"/>
            <a:ext cx="8136904" cy="5040560"/>
          </a:xfrm>
          <a:solidFill>
            <a:schemeClr val="bg1"/>
          </a:solidFill>
          <a:ln>
            <a:solidFill>
              <a:schemeClr val="folHlink"/>
            </a:solidFill>
            <a:miter lim="800000"/>
            <a:headEnd/>
            <a:tailEnd/>
          </a:ln>
        </p:spPr>
        <p:txBody>
          <a:bodyPr>
            <a:normAutofit/>
          </a:bodyPr>
          <a:lstStyle/>
          <a:p>
            <a:pPr marL="274320" indent="-274320" eaLnBrk="1" fontAlgn="auto" hangingPunct="1">
              <a:spcAft>
                <a:spcPts val="0"/>
              </a:spcAft>
              <a:buFontTx/>
              <a:buNone/>
              <a:defRPr/>
            </a:pPr>
            <a:r>
              <a:rPr lang="fa-IR" sz="3600" b="1" dirty="0" smtClean="0">
                <a:solidFill>
                  <a:schemeClr val="tx2">
                    <a:lumMod val="75000"/>
                  </a:schemeClr>
                </a:solidFill>
              </a:rPr>
              <a:t>5- </a:t>
            </a:r>
            <a:r>
              <a:rPr lang="fa-IR" sz="3600" b="1" dirty="0" smtClean="0">
                <a:solidFill>
                  <a:srgbClr val="0070C0"/>
                </a:solidFill>
              </a:rPr>
              <a:t>ارائه مراقبت های استاندارد و کارآمد پس از زایمان</a:t>
            </a:r>
          </a:p>
          <a:p>
            <a:pPr marL="758952" lvl="2" algn="just" eaLnBrk="1" fontAlgn="auto" hangingPunct="1">
              <a:spcAft>
                <a:spcPts val="0"/>
              </a:spcAft>
              <a:buClr>
                <a:schemeClr val="accent4"/>
              </a:buClr>
              <a:buFont typeface="Wingdings"/>
              <a:buChar char=""/>
              <a:defRPr/>
            </a:pPr>
            <a:r>
              <a:rPr lang="fa-IR" sz="2800" b="1" dirty="0" smtClean="0"/>
              <a:t>شناسائی و رفع فاکتور های خطر </a:t>
            </a:r>
          </a:p>
          <a:p>
            <a:pPr marL="758952" lvl="2" algn="just" eaLnBrk="1" fontAlgn="auto" hangingPunct="1">
              <a:spcAft>
                <a:spcPts val="0"/>
              </a:spcAft>
              <a:buClr>
                <a:schemeClr val="accent4"/>
              </a:buClr>
              <a:buFont typeface="Wingdings"/>
              <a:buChar char=""/>
              <a:defRPr/>
            </a:pPr>
            <a:r>
              <a:rPr lang="fa-IR" sz="2800" b="1" dirty="0" smtClean="0"/>
              <a:t>افزایش آگاهی و بهبود عملکرد مادر</a:t>
            </a:r>
            <a:endParaRPr lang="fa-IR" sz="1000" b="1" dirty="0" smtClean="0"/>
          </a:p>
        </p:txBody>
      </p:sp>
      <p:sp>
        <p:nvSpPr>
          <p:cNvPr id="33794" name="Rectangle 2"/>
          <p:cNvSpPr>
            <a:spLocks noGrp="1" noChangeArrowheads="1"/>
          </p:cNvSpPr>
          <p:nvPr>
            <p:ph type="title"/>
          </p:nvPr>
        </p:nvSpPr>
        <p:spPr>
          <a:xfrm>
            <a:off x="381000" y="304800"/>
            <a:ext cx="8439150" cy="1035968"/>
          </a:xfrm>
        </p:spPr>
        <p:txBody>
          <a:bodyPr/>
          <a:lstStyle/>
          <a:p>
            <a:pPr algn="ctr" eaLnBrk="1" fontAlgn="auto" hangingPunct="1">
              <a:spcAft>
                <a:spcPts val="0"/>
              </a:spcAft>
              <a:defRPr/>
            </a:pPr>
            <a:r>
              <a:rPr lang="fa-IR" sz="4000" dirty="0" smtClean="0">
                <a:solidFill>
                  <a:srgbClr val="FF0000"/>
                </a:solidFill>
                <a:cs typeface="B Titr" pitchFamily="2" charset="-78"/>
              </a:rPr>
              <a:t>عوامل موثر برمیزان مرگ مادران </a:t>
            </a:r>
            <a:endParaRPr lang="en-US" sz="4000" dirty="0" smtClean="0">
              <a:solidFill>
                <a:srgbClr val="FF0000"/>
              </a:solidFill>
              <a:cs typeface="B Titr" pitchFamily="2" charset="-78"/>
            </a:endParaRPr>
          </a:p>
        </p:txBody>
      </p:sp>
      <p:pic>
        <p:nvPicPr>
          <p:cNvPr id="112644" name="Picture 4" descr="motherhood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832" y="3429000"/>
            <a:ext cx="304800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3879339"/>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7"/>
          <p:cNvSpPr>
            <a:spLocks noGrp="1" noChangeArrowheads="1"/>
          </p:cNvSpPr>
          <p:nvPr>
            <p:ph idx="1"/>
          </p:nvPr>
        </p:nvSpPr>
        <p:spPr>
          <a:xfrm>
            <a:off x="381000" y="1052736"/>
            <a:ext cx="8511480" cy="5500464"/>
          </a:xfrm>
          <a:solidFill>
            <a:schemeClr val="accent6">
              <a:lumMod val="20000"/>
              <a:lumOff val="80000"/>
            </a:schemeClr>
          </a:solidFill>
          <a:ln w="38100">
            <a:solidFill>
              <a:schemeClr val="accent6">
                <a:lumMod val="75000"/>
              </a:schemeClr>
            </a:solidFill>
          </a:ln>
        </p:spPr>
        <p:txBody>
          <a:bodyPr>
            <a:normAutofit/>
          </a:bodyPr>
          <a:lstStyle/>
          <a:p>
            <a:pPr marL="274320" indent="-274320" eaLnBrk="1" fontAlgn="auto" hangingPunct="1">
              <a:lnSpc>
                <a:spcPct val="90000"/>
              </a:lnSpc>
              <a:spcAft>
                <a:spcPts val="0"/>
              </a:spcAft>
              <a:buFont typeface="Wingdings 2"/>
              <a:buChar char=""/>
              <a:defRPr/>
            </a:pPr>
            <a:endParaRPr lang="en-US" sz="3200" b="1" dirty="0" smtClean="0">
              <a:latin typeface="Arial" pitchFamily="34" charset="0"/>
            </a:endParaRPr>
          </a:p>
          <a:p>
            <a:pPr marL="274320" indent="-274320" eaLnBrk="1" fontAlgn="auto" hangingPunct="1">
              <a:lnSpc>
                <a:spcPct val="90000"/>
              </a:lnSpc>
              <a:spcAft>
                <a:spcPts val="0"/>
              </a:spcAft>
              <a:buFont typeface="Wingdings 2"/>
              <a:buChar char=""/>
              <a:defRPr/>
            </a:pPr>
            <a:r>
              <a:rPr lang="fa-IR" sz="3200" b="1" dirty="0" smtClean="0">
                <a:solidFill>
                  <a:srgbClr val="C00000"/>
                </a:solidFill>
                <a:latin typeface="Arial" pitchFamily="34" charset="0"/>
              </a:rPr>
              <a:t>تأخیر فرد یا خانواده درتصمیم گیری برای دریافت خدمات</a:t>
            </a:r>
          </a:p>
          <a:p>
            <a:pPr marL="758952" lvl="2" eaLnBrk="1" fontAlgn="auto" hangingPunct="1">
              <a:lnSpc>
                <a:spcPct val="90000"/>
              </a:lnSpc>
              <a:spcAft>
                <a:spcPts val="0"/>
              </a:spcAft>
              <a:buClr>
                <a:srgbClr val="7030A0"/>
              </a:buClr>
              <a:buFont typeface="Wingdings"/>
              <a:buChar char=""/>
              <a:defRPr/>
            </a:pPr>
            <a:r>
              <a:rPr lang="fa-IR" sz="3200" b="1" dirty="0" smtClean="0">
                <a:solidFill>
                  <a:srgbClr val="002060"/>
                </a:solidFill>
                <a:latin typeface="Arial" pitchFamily="34" charset="0"/>
              </a:rPr>
              <a:t>مشکلات فرهنگی</a:t>
            </a:r>
          </a:p>
          <a:p>
            <a:pPr marL="758952" lvl="2" eaLnBrk="1" fontAlgn="auto" hangingPunct="1">
              <a:lnSpc>
                <a:spcPct val="90000"/>
              </a:lnSpc>
              <a:spcAft>
                <a:spcPts val="0"/>
              </a:spcAft>
              <a:buClr>
                <a:srgbClr val="7030A0"/>
              </a:buClr>
              <a:buFont typeface="Wingdings"/>
              <a:buChar char=""/>
              <a:defRPr/>
            </a:pPr>
            <a:r>
              <a:rPr lang="fa-IR" sz="3200" b="1" dirty="0" smtClean="0">
                <a:solidFill>
                  <a:srgbClr val="002060"/>
                </a:solidFill>
                <a:latin typeface="Arial" pitchFamily="34" charset="0"/>
              </a:rPr>
              <a:t>ضعف آگاهی</a:t>
            </a:r>
          </a:p>
          <a:p>
            <a:pPr marL="274320" indent="-274320" eaLnBrk="1" fontAlgn="auto" hangingPunct="1">
              <a:lnSpc>
                <a:spcPct val="90000"/>
              </a:lnSpc>
              <a:spcAft>
                <a:spcPts val="0"/>
              </a:spcAft>
              <a:buFont typeface="Wingdings 2"/>
              <a:buChar char=""/>
              <a:defRPr/>
            </a:pPr>
            <a:r>
              <a:rPr lang="fa-IR" sz="3200" b="1" dirty="0" smtClean="0">
                <a:solidFill>
                  <a:srgbClr val="C00000"/>
                </a:solidFill>
                <a:latin typeface="Arial" pitchFamily="34" charset="0"/>
              </a:rPr>
              <a:t>تأخیر در دریافت خدمات </a:t>
            </a:r>
          </a:p>
          <a:p>
            <a:pPr marL="758952" lvl="2" eaLnBrk="1" fontAlgn="auto" hangingPunct="1">
              <a:lnSpc>
                <a:spcPct val="90000"/>
              </a:lnSpc>
              <a:spcAft>
                <a:spcPts val="0"/>
              </a:spcAft>
              <a:buClr>
                <a:srgbClr val="7030A0"/>
              </a:buClr>
              <a:buFont typeface="Wingdings"/>
              <a:buChar char=""/>
              <a:defRPr/>
            </a:pPr>
            <a:r>
              <a:rPr lang="fa-IR" sz="3200" b="1" dirty="0" smtClean="0">
                <a:solidFill>
                  <a:srgbClr val="002060"/>
                </a:solidFill>
                <a:latin typeface="Arial" pitchFamily="34" charset="0"/>
              </a:rPr>
              <a:t>دسترسی فیزیکی</a:t>
            </a:r>
          </a:p>
          <a:p>
            <a:pPr marL="274320" indent="-274320" eaLnBrk="1" fontAlgn="auto" hangingPunct="1">
              <a:lnSpc>
                <a:spcPct val="90000"/>
              </a:lnSpc>
              <a:spcAft>
                <a:spcPts val="0"/>
              </a:spcAft>
              <a:buFont typeface="Wingdings 2"/>
              <a:buChar char=""/>
              <a:defRPr/>
            </a:pPr>
            <a:r>
              <a:rPr lang="fa-IR" sz="3200" b="1" dirty="0" smtClean="0">
                <a:solidFill>
                  <a:srgbClr val="C00000"/>
                </a:solidFill>
                <a:latin typeface="Arial" pitchFamily="34" charset="0"/>
              </a:rPr>
              <a:t>تأخیر در ارائه خدمات</a:t>
            </a:r>
          </a:p>
          <a:p>
            <a:pPr marL="758952" lvl="2" eaLnBrk="1" fontAlgn="auto" hangingPunct="1">
              <a:lnSpc>
                <a:spcPct val="90000"/>
              </a:lnSpc>
              <a:spcAft>
                <a:spcPts val="0"/>
              </a:spcAft>
              <a:buClr>
                <a:srgbClr val="7030A0"/>
              </a:buClr>
              <a:buFont typeface="Wingdings"/>
              <a:buChar char=""/>
              <a:defRPr/>
            </a:pPr>
            <a:r>
              <a:rPr lang="fa-IR" sz="3200" b="1" dirty="0" smtClean="0">
                <a:solidFill>
                  <a:srgbClr val="002060"/>
                </a:solidFill>
                <a:latin typeface="Arial" pitchFamily="34" charset="0"/>
              </a:rPr>
              <a:t>نیروی انسانی ( تعداد و مهارت)</a:t>
            </a:r>
          </a:p>
          <a:p>
            <a:pPr marL="758952" lvl="2" eaLnBrk="1" fontAlgn="auto" hangingPunct="1">
              <a:lnSpc>
                <a:spcPct val="90000"/>
              </a:lnSpc>
              <a:spcAft>
                <a:spcPts val="0"/>
              </a:spcAft>
              <a:buClr>
                <a:srgbClr val="7030A0"/>
              </a:buClr>
              <a:buFont typeface="Wingdings"/>
              <a:buChar char=""/>
              <a:defRPr/>
            </a:pPr>
            <a:r>
              <a:rPr lang="fa-IR" sz="3200" b="1" dirty="0" smtClean="0">
                <a:solidFill>
                  <a:srgbClr val="002060"/>
                </a:solidFill>
                <a:latin typeface="Arial" pitchFamily="34" charset="0"/>
              </a:rPr>
              <a:t>تجهیزات</a:t>
            </a:r>
            <a:endParaRPr lang="en-US" sz="3200" b="1" dirty="0" smtClean="0">
              <a:solidFill>
                <a:srgbClr val="002060"/>
              </a:solidFill>
              <a:latin typeface="Arial" pitchFamily="34" charset="0"/>
            </a:endParaRPr>
          </a:p>
        </p:txBody>
      </p:sp>
      <p:sp>
        <p:nvSpPr>
          <p:cNvPr id="30722" name="Rectangle 4"/>
          <p:cNvSpPr>
            <a:spLocks noGrp="1" noChangeArrowheads="1"/>
          </p:cNvSpPr>
          <p:nvPr>
            <p:ph type="title"/>
          </p:nvPr>
        </p:nvSpPr>
        <p:spPr>
          <a:xfrm>
            <a:off x="539552" y="188640"/>
            <a:ext cx="8208912" cy="864096"/>
          </a:xfrm>
        </p:spPr>
        <p:txBody>
          <a:bodyPr/>
          <a:lstStyle/>
          <a:p>
            <a:pPr algn="ctr" eaLnBrk="1" fontAlgn="auto" hangingPunct="1">
              <a:spcAft>
                <a:spcPts val="0"/>
              </a:spcAft>
              <a:defRPr/>
            </a:pPr>
            <a:r>
              <a:rPr lang="fa-IR" sz="4000" dirty="0" smtClean="0">
                <a:solidFill>
                  <a:srgbClr val="FF0000"/>
                </a:solidFill>
                <a:cs typeface="B Titr" pitchFamily="2" charset="-78"/>
              </a:rPr>
              <a:t>انواع تأخیر مؤثر بر مرگ مادر</a:t>
            </a:r>
            <a:endParaRPr lang="en-US" sz="4000" dirty="0" smtClean="0">
              <a:solidFill>
                <a:srgbClr val="FF0000"/>
              </a:solidFill>
              <a:cs typeface="B Titr" pitchFamily="2" charset="-78"/>
            </a:endParaRPr>
          </a:p>
        </p:txBody>
      </p:sp>
    </p:spTree>
    <p:extLst>
      <p:ext uri="{BB962C8B-B14F-4D97-AF65-F5344CB8AC3E}">
        <p14:creationId xmlns:p14="http://schemas.microsoft.com/office/powerpoint/2010/main" val="419407438"/>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692696"/>
            <a:ext cx="8208912" cy="5832648"/>
          </a:xfrm>
        </p:spPr>
        <p:txBody>
          <a:bodyPr>
            <a:normAutofit/>
          </a:bodyPr>
          <a:lstStyle/>
          <a:p>
            <a:pPr marL="0" marR="0" algn="just" rtl="1" hangingPunct="0">
              <a:lnSpc>
                <a:spcPct val="150000"/>
              </a:lnSpc>
              <a:spcBef>
                <a:spcPts val="0"/>
              </a:spcBef>
              <a:spcAft>
                <a:spcPts val="0"/>
              </a:spcAft>
            </a:pPr>
            <a:r>
              <a:rPr lang="ar-SA" sz="2800" b="1" dirty="0">
                <a:solidFill>
                  <a:srgbClr val="FF0000"/>
                </a:solidFill>
                <a:latin typeface="Times New Roman"/>
                <a:ea typeface="Times New Roman"/>
                <a:cs typeface="B Titr" panose="00000700000000000000" pitchFamily="2" charset="-78"/>
              </a:rPr>
              <a:t>چشم انداز  واحد سلامت مادران :</a:t>
            </a:r>
            <a:endParaRPr lang="en-US" sz="2800" b="1" dirty="0">
              <a:solidFill>
                <a:srgbClr val="FF0000"/>
              </a:solidFill>
              <a:latin typeface="Times New Roman"/>
              <a:ea typeface="Times New Roman"/>
              <a:cs typeface="B Titr" panose="00000700000000000000" pitchFamily="2" charset="-78"/>
            </a:endParaRPr>
          </a:p>
          <a:p>
            <a:pPr marL="0" marR="0" algn="just" rtl="1" hangingPunct="0">
              <a:lnSpc>
                <a:spcPct val="150000"/>
              </a:lnSpc>
              <a:spcBef>
                <a:spcPts val="0"/>
              </a:spcBef>
              <a:spcAft>
                <a:spcPts val="0"/>
              </a:spcAft>
            </a:pPr>
            <a:r>
              <a:rPr lang="ar-SA" b="1" dirty="0">
                <a:latin typeface="Times New Roman"/>
                <a:ea typeface="Times New Roman"/>
                <a:cs typeface="B Zar" panose="00000400000000000000" pitchFamily="2" charset="-78"/>
              </a:rPr>
              <a:t>کلیه زنان خواهان بارداری و مادران باردار ، با هر وضعيتي از سلامتي و بيماري ، در هر زماني ، قبل و حین بارداري ، حين و پس از زايمان ( تا شش هفته ) به مراكز ارائه دهنده خدمات در هر كجاي نظام شبكه اعم از بخش دولتي يا خصوصي مراجعه نمایند ، خدمات اثر بخش و كار آمد دريافت كنند . به نحوي كه پس از طي اين دوره دچار مرگ و عوارض غير قابل درمان نشده و درصورت ابتلا به هرمشكلي درمان مناسب و موثر دريافت كرده و گذر از اين دوران ، خاطره اي خوش براي آنها به جا گذاشته باشد </a:t>
            </a:r>
            <a:r>
              <a:rPr lang="fa-IR" b="1" dirty="0">
                <a:latin typeface="Times New Roman"/>
                <a:ea typeface="Times New Roman"/>
                <a:cs typeface="B Zar" panose="00000400000000000000" pitchFamily="2" charset="-78"/>
              </a:rPr>
              <a:t>و شاهد هیچگونه مرگ مادری و عوارض پایدار ناشی از این دوران نگردیم.</a:t>
            </a:r>
            <a:endParaRPr lang="en-US" dirty="0">
              <a:latin typeface="Times New Roman"/>
              <a:ea typeface="Times New Roman"/>
              <a:cs typeface="B Zar" panose="00000400000000000000" pitchFamily="2" charset="-78"/>
            </a:endParaRPr>
          </a:p>
          <a:p>
            <a:endParaRPr lang="en-US" dirty="0">
              <a:cs typeface="B Zar" panose="00000400000000000000" pitchFamily="2" charset="-78"/>
            </a:endParaRPr>
          </a:p>
        </p:txBody>
      </p:sp>
    </p:spTree>
    <p:extLst>
      <p:ext uri="{BB962C8B-B14F-4D97-AF65-F5344CB8AC3E}">
        <p14:creationId xmlns:p14="http://schemas.microsoft.com/office/powerpoint/2010/main" val="29061315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68580" indent="0" algn="ctr" rtl="1">
              <a:buNone/>
            </a:pPr>
            <a:r>
              <a:rPr lang="fa-IR" sz="4000" b="1" dirty="0" smtClean="0">
                <a:solidFill>
                  <a:srgbClr val="FF0000"/>
                </a:solidFill>
                <a:cs typeface="B Titr" panose="00000700000000000000" pitchFamily="2" charset="-78"/>
              </a:rPr>
              <a:t>جفت سرراهی </a:t>
            </a:r>
            <a:endParaRPr lang="en-US" sz="4000" b="1" dirty="0">
              <a:solidFill>
                <a:srgbClr val="FF0000"/>
              </a:solidFill>
              <a:cs typeface="B Titr" panose="00000700000000000000" pitchFamily="2" charset="-78"/>
            </a:endParaRPr>
          </a:p>
        </p:txBody>
      </p:sp>
    </p:spTree>
    <p:extLst>
      <p:ext uri="{BB962C8B-B14F-4D97-AF65-F5344CB8AC3E}">
        <p14:creationId xmlns:p14="http://schemas.microsoft.com/office/powerpoint/2010/main" val="26989807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492" y="1124744"/>
            <a:ext cx="6984892" cy="4707885"/>
          </a:xfrm>
        </p:spPr>
        <p:txBody>
          <a:bodyPr/>
          <a:lstStyle/>
          <a:p>
            <a:pPr algn="r" rtl="1"/>
            <a:r>
              <a:rPr lang="fa-IR" b="1" dirty="0" smtClean="0">
                <a:solidFill>
                  <a:srgbClr val="C00000"/>
                </a:solidFill>
                <a:cs typeface="B Titr" panose="00000700000000000000" pitchFamily="2" charset="-78"/>
              </a:rPr>
              <a:t>تشخیص محل جفت :</a:t>
            </a:r>
          </a:p>
          <a:p>
            <a:pPr algn="r" rtl="1"/>
            <a:endParaRPr lang="fa-IR" b="1" dirty="0" smtClean="0">
              <a:solidFill>
                <a:srgbClr val="C00000"/>
              </a:solidFill>
              <a:cs typeface="B Titr" panose="00000700000000000000" pitchFamily="2" charset="-78"/>
            </a:endParaRPr>
          </a:p>
          <a:p>
            <a:pPr algn="r" rtl="1"/>
            <a:r>
              <a:rPr lang="fa-IR" b="1" dirty="0" smtClean="0">
                <a:solidFill>
                  <a:srgbClr val="002060"/>
                </a:solidFill>
                <a:cs typeface="B Zar" panose="00000400000000000000" pitchFamily="2" charset="-78"/>
              </a:rPr>
              <a:t>سونوگرافی  شکمی (نتایج مثبت کاذب به علت اتساع مثانه )</a:t>
            </a:r>
          </a:p>
          <a:p>
            <a:pPr algn="r" rtl="1"/>
            <a:r>
              <a:rPr lang="fa-IR" b="1" dirty="0" smtClean="0">
                <a:solidFill>
                  <a:srgbClr val="002060"/>
                </a:solidFill>
                <a:cs typeface="B Zar" panose="00000400000000000000" pitchFamily="2" charset="-78"/>
              </a:rPr>
              <a:t>سونوگرافی واژینال دقیق تر است</a:t>
            </a:r>
          </a:p>
          <a:p>
            <a:pPr algn="r" rtl="1"/>
            <a:endParaRPr lang="fa-IR" b="1" dirty="0" smtClean="0">
              <a:solidFill>
                <a:srgbClr val="002060"/>
              </a:solidFill>
              <a:cs typeface="B Zar" panose="00000400000000000000" pitchFamily="2" charset="-78"/>
            </a:endParaRPr>
          </a:p>
          <a:p>
            <a:pPr algn="r" rtl="1"/>
            <a:r>
              <a:rPr lang="fa-IR" sz="4000" b="1" dirty="0" smtClean="0">
                <a:solidFill>
                  <a:srgbClr val="C00000"/>
                </a:solidFill>
                <a:cs typeface="B Zar" panose="00000400000000000000" pitchFamily="2" charset="-78"/>
              </a:rPr>
              <a:t>جفت اکرتا ، اینکرتا ، پره کرتا</a:t>
            </a:r>
          </a:p>
          <a:p>
            <a:pPr algn="r" rtl="1"/>
            <a:r>
              <a:rPr lang="fa-IR" sz="4000" b="1" dirty="0" smtClean="0">
                <a:solidFill>
                  <a:srgbClr val="C00000"/>
                </a:solidFill>
                <a:cs typeface="B Zar" panose="00000400000000000000" pitchFamily="2" charset="-78"/>
              </a:rPr>
              <a:t>تشخیص : سونوگرافی و </a:t>
            </a:r>
            <a:r>
              <a:rPr lang="en-US" sz="4000" b="1" dirty="0" smtClean="0">
                <a:solidFill>
                  <a:srgbClr val="C00000"/>
                </a:solidFill>
                <a:cs typeface="B Zar" panose="00000400000000000000" pitchFamily="2" charset="-78"/>
              </a:rPr>
              <a:t>MRI</a:t>
            </a:r>
            <a:endParaRPr lang="en-US" sz="4000" b="1" dirty="0">
              <a:solidFill>
                <a:srgbClr val="C00000"/>
              </a:solidFill>
              <a:cs typeface="B Zar" panose="00000400000000000000" pitchFamily="2" charset="-78"/>
            </a:endParaRPr>
          </a:p>
        </p:txBody>
      </p:sp>
    </p:spTree>
    <p:extLst>
      <p:ext uri="{BB962C8B-B14F-4D97-AF65-F5344CB8AC3E}">
        <p14:creationId xmlns:p14="http://schemas.microsoft.com/office/powerpoint/2010/main" val="25385200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492" y="1052736"/>
            <a:ext cx="6984892" cy="4968552"/>
          </a:xfrm>
        </p:spPr>
        <p:txBody>
          <a:bodyPr>
            <a:normAutofit/>
          </a:bodyPr>
          <a:lstStyle/>
          <a:p>
            <a:pPr lvl="0" algn="r" rtl="1">
              <a:buClr>
                <a:srgbClr val="0F6FC6"/>
              </a:buClr>
            </a:pPr>
            <a:r>
              <a:rPr lang="fa-IR" sz="2800" b="1" dirty="0" smtClean="0">
                <a:solidFill>
                  <a:srgbClr val="FF0000"/>
                </a:solidFill>
                <a:cs typeface="B Titr" panose="00000700000000000000" pitchFamily="2" charset="-78"/>
              </a:rPr>
              <a:t>دستورالعمل های مهم برنامه سلامت مادران :</a:t>
            </a:r>
          </a:p>
          <a:p>
            <a:pPr lvl="0" algn="r" rtl="1">
              <a:buClr>
                <a:srgbClr val="0F6FC6"/>
              </a:buClr>
            </a:pPr>
            <a:endParaRPr lang="fa-IR" sz="2800" b="1" dirty="0">
              <a:solidFill>
                <a:srgbClr val="00B0F0"/>
              </a:solidFill>
              <a:cs typeface="B Titr" panose="00000700000000000000" pitchFamily="2" charset="-78"/>
            </a:endParaRPr>
          </a:p>
          <a:p>
            <a:pPr lvl="0" algn="r" rtl="1">
              <a:buClr>
                <a:srgbClr val="0F6FC6"/>
              </a:buClr>
            </a:pPr>
            <a:r>
              <a:rPr lang="fa-IR" sz="2800" b="1" dirty="0" smtClean="0">
                <a:solidFill>
                  <a:srgbClr val="00B0F0"/>
                </a:solidFill>
                <a:cs typeface="B Titr" panose="00000700000000000000" pitchFamily="2" charset="-78"/>
              </a:rPr>
              <a:t>تشخیص </a:t>
            </a:r>
            <a:r>
              <a:rPr lang="fa-IR" sz="2800" b="1" dirty="0">
                <a:solidFill>
                  <a:srgbClr val="00B0F0"/>
                </a:solidFill>
                <a:cs typeface="B Titr" panose="00000700000000000000" pitchFamily="2" charset="-78"/>
              </a:rPr>
              <a:t>چسبندگی </a:t>
            </a:r>
            <a:r>
              <a:rPr lang="fa-IR" sz="2800" b="1" dirty="0" smtClean="0">
                <a:solidFill>
                  <a:srgbClr val="00B0F0"/>
                </a:solidFill>
                <a:cs typeface="B Titr" panose="00000700000000000000" pitchFamily="2" charset="-78"/>
              </a:rPr>
              <a:t>جفت</a:t>
            </a:r>
          </a:p>
          <a:p>
            <a:pPr lvl="0" algn="r" rtl="1">
              <a:buClr>
                <a:srgbClr val="0F6FC6"/>
              </a:buClr>
            </a:pPr>
            <a:r>
              <a:rPr lang="fa-IR" sz="2800" b="1" dirty="0">
                <a:solidFill>
                  <a:srgbClr val="00B0F0"/>
                </a:solidFill>
                <a:cs typeface="B Titr" panose="00000700000000000000" pitchFamily="2" charset="-78"/>
              </a:rPr>
              <a:t>سزارین قبلی</a:t>
            </a:r>
          </a:p>
          <a:p>
            <a:pPr lvl="0" algn="r" rtl="1">
              <a:buClr>
                <a:srgbClr val="0F6FC6"/>
              </a:buClr>
            </a:pPr>
            <a:r>
              <a:rPr lang="fa-IR" sz="2800" b="1" dirty="0" smtClean="0">
                <a:solidFill>
                  <a:srgbClr val="00B0F0"/>
                </a:solidFill>
                <a:cs typeface="B Titr" panose="00000700000000000000" pitchFamily="2" charset="-78"/>
              </a:rPr>
              <a:t>پیشگیری </a:t>
            </a:r>
            <a:r>
              <a:rPr lang="fa-IR" sz="2800" b="1" dirty="0">
                <a:solidFill>
                  <a:srgbClr val="00B0F0"/>
                </a:solidFill>
                <a:cs typeface="B Titr" panose="00000700000000000000" pitchFamily="2" charset="-78"/>
              </a:rPr>
              <a:t>از ترمبوآمبولی در بارداری</a:t>
            </a:r>
          </a:p>
          <a:p>
            <a:pPr lvl="0" algn="r" rtl="1">
              <a:buClr>
                <a:srgbClr val="0F6FC6"/>
              </a:buClr>
            </a:pPr>
            <a:r>
              <a:rPr lang="fa-IR" sz="2800" b="1" dirty="0">
                <a:solidFill>
                  <a:srgbClr val="00B0F0"/>
                </a:solidFill>
                <a:cs typeface="B Titr" panose="00000700000000000000" pitchFamily="2" charset="-78"/>
              </a:rPr>
              <a:t>سردرد در بارداری </a:t>
            </a:r>
            <a:endParaRPr lang="fa-IR" sz="2800" b="1" dirty="0" smtClean="0">
              <a:solidFill>
                <a:srgbClr val="00B0F0"/>
              </a:solidFill>
              <a:cs typeface="B Titr" panose="00000700000000000000" pitchFamily="2" charset="-78"/>
            </a:endParaRPr>
          </a:p>
          <a:p>
            <a:pPr lvl="0" algn="r" rtl="1">
              <a:buClr>
                <a:srgbClr val="0F6FC6"/>
              </a:buClr>
            </a:pPr>
            <a:r>
              <a:rPr lang="fa-IR" sz="2800" b="1" dirty="0" smtClean="0">
                <a:solidFill>
                  <a:srgbClr val="00B0F0"/>
                </a:solidFill>
                <a:cs typeface="B Titr" panose="00000700000000000000" pitchFamily="2" charset="-78"/>
              </a:rPr>
              <a:t>تشخیص کاردیومیوپاتی در بارداری</a:t>
            </a:r>
          </a:p>
          <a:p>
            <a:pPr lvl="0" algn="r" rtl="1">
              <a:buClr>
                <a:srgbClr val="0F6FC6"/>
              </a:buClr>
            </a:pPr>
            <a:r>
              <a:rPr lang="fa-IR" sz="2800" b="1" dirty="0" smtClean="0">
                <a:solidFill>
                  <a:srgbClr val="00B0F0"/>
                </a:solidFill>
                <a:cs typeface="B Titr" panose="00000700000000000000" pitchFamily="2" charset="-78"/>
              </a:rPr>
              <a:t>غربالگری دیابت بارداری</a:t>
            </a:r>
          </a:p>
          <a:p>
            <a:pPr lvl="0" algn="r" rtl="1">
              <a:buClr>
                <a:srgbClr val="0F6FC6"/>
              </a:buClr>
            </a:pPr>
            <a:r>
              <a:rPr lang="fa-IR" sz="2800" b="1" dirty="0" smtClean="0">
                <a:solidFill>
                  <a:srgbClr val="00B0F0"/>
                </a:solidFill>
                <a:cs typeface="B Titr" panose="00000700000000000000" pitchFamily="2" charset="-78"/>
              </a:rPr>
              <a:t>غربالگری ناهنجاری جنین</a:t>
            </a:r>
          </a:p>
        </p:txBody>
      </p:sp>
    </p:spTree>
    <p:extLst>
      <p:ext uri="{BB962C8B-B14F-4D97-AF65-F5344CB8AC3E}">
        <p14:creationId xmlns:p14="http://schemas.microsoft.com/office/powerpoint/2010/main" val="36782898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492" y="908720"/>
            <a:ext cx="7560956" cy="4923909"/>
          </a:xfrm>
        </p:spPr>
        <p:txBody>
          <a:bodyPr/>
          <a:lstStyle/>
          <a:p>
            <a:pPr algn="r" rtl="1"/>
            <a:endParaRPr lang="fa-IR" dirty="0" smtClean="0"/>
          </a:p>
          <a:p>
            <a:pPr algn="r" rtl="1"/>
            <a:endParaRPr lang="fa-IR" dirty="0"/>
          </a:p>
          <a:p>
            <a:pPr algn="r" rtl="1"/>
            <a:endParaRPr lang="fa-IR" dirty="0" smtClean="0"/>
          </a:p>
          <a:p>
            <a:pPr algn="r" rtl="1"/>
            <a:endParaRPr lang="fa-IR" dirty="0"/>
          </a:p>
          <a:p>
            <a:pPr marL="68580" indent="0" algn="ctr" rtl="1">
              <a:buNone/>
            </a:pPr>
            <a:r>
              <a:rPr lang="fa-IR" sz="6600" b="1" dirty="0" smtClean="0">
                <a:solidFill>
                  <a:srgbClr val="FF0000"/>
                </a:solidFill>
                <a:cs typeface="B Titr" panose="00000700000000000000" pitchFamily="2" charset="-78"/>
              </a:rPr>
              <a:t>بیماری قلبی </a:t>
            </a:r>
            <a:endParaRPr lang="en-US" sz="6600" b="1" dirty="0">
              <a:solidFill>
                <a:srgbClr val="FF0000"/>
              </a:solidFill>
              <a:cs typeface="B Titr" panose="00000700000000000000" pitchFamily="2" charset="-78"/>
            </a:endParaRPr>
          </a:p>
        </p:txBody>
      </p:sp>
    </p:spTree>
    <p:extLst>
      <p:ext uri="{BB962C8B-B14F-4D97-AF65-F5344CB8AC3E}">
        <p14:creationId xmlns:p14="http://schemas.microsoft.com/office/powerpoint/2010/main" val="9233340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692696"/>
            <a:ext cx="8352928" cy="5976664"/>
          </a:xfrm>
        </p:spPr>
        <p:txBody>
          <a:bodyPr>
            <a:normAutofit/>
          </a:bodyPr>
          <a:lstStyle/>
          <a:p>
            <a:pPr marL="0" marR="0" indent="360045" algn="justLow" rtl="1">
              <a:lnSpc>
                <a:spcPct val="115000"/>
              </a:lnSpc>
              <a:spcBef>
                <a:spcPts val="0"/>
              </a:spcBef>
              <a:spcAft>
                <a:spcPts val="0"/>
              </a:spcAft>
            </a:pPr>
            <a:r>
              <a:rPr lang="fa-IR" b="1" dirty="0">
                <a:solidFill>
                  <a:srgbClr val="FF0000"/>
                </a:solidFill>
                <a:latin typeface="Alborz Divani"/>
                <a:ea typeface="Times New Roman"/>
                <a:cs typeface="B Titr" panose="00000700000000000000" pitchFamily="2" charset="-78"/>
              </a:rPr>
              <a:t>افزایش بیماری قلبی در بارداری می‌تواند به علل زیر باشد:</a:t>
            </a:r>
            <a:endParaRPr lang="en-US" b="1" dirty="0">
              <a:solidFill>
                <a:srgbClr val="FF0000"/>
              </a:solidFill>
              <a:latin typeface="Arial"/>
              <a:ea typeface="Times New Roman"/>
              <a:cs typeface="B Titr" panose="00000700000000000000" pitchFamily="2" charset="-78"/>
            </a:endParaRPr>
          </a:p>
          <a:p>
            <a:pPr marL="0" marR="0" algn="justLow" rtl="1">
              <a:lnSpc>
                <a:spcPct val="115000"/>
              </a:lnSpc>
              <a:spcBef>
                <a:spcPts val="0"/>
              </a:spcBef>
              <a:spcAft>
                <a:spcPts val="0"/>
              </a:spcAft>
            </a:pPr>
            <a:r>
              <a:rPr lang="fa-IR" sz="2800" b="1" dirty="0" smtClean="0">
                <a:solidFill>
                  <a:srgbClr val="C00000"/>
                </a:solidFill>
                <a:latin typeface="Alborz Divani"/>
                <a:ea typeface="Times New Roman"/>
                <a:cs typeface="B Nazanin" panose="00000400000000000000" pitchFamily="2" charset="-78"/>
              </a:rPr>
              <a:t>افزایش </a:t>
            </a:r>
            <a:r>
              <a:rPr lang="fa-IR" sz="2800" b="1" dirty="0">
                <a:solidFill>
                  <a:srgbClr val="C00000"/>
                </a:solidFill>
                <a:latin typeface="Alborz Divani"/>
                <a:ea typeface="Times New Roman"/>
                <a:cs typeface="B Nazanin" panose="00000400000000000000" pitchFamily="2" charset="-78"/>
              </a:rPr>
              <a:t>چاقی: </a:t>
            </a:r>
            <a:r>
              <a:rPr lang="fa-IR" sz="2800" b="1" dirty="0">
                <a:latin typeface="Alborz Divani"/>
                <a:ea typeface="Times New Roman"/>
                <a:cs typeface="B Nazanin" panose="00000400000000000000" pitchFamily="2" charset="-78"/>
              </a:rPr>
              <a:t>فشار خون بالا، دیابت در بزرگسالان </a:t>
            </a:r>
            <a:r>
              <a:rPr lang="fa-IR" sz="2800" b="1" dirty="0" smtClean="0">
                <a:latin typeface="Alborz Divani"/>
                <a:ea typeface="Times New Roman"/>
                <a:cs typeface="B Nazanin" panose="00000400000000000000" pitchFamily="2" charset="-78"/>
              </a:rPr>
              <a:t>جوان</a:t>
            </a:r>
          </a:p>
          <a:p>
            <a:pPr marL="0" marR="0" algn="justLow" rtl="1">
              <a:lnSpc>
                <a:spcPct val="115000"/>
              </a:lnSpc>
              <a:spcBef>
                <a:spcPts val="0"/>
              </a:spcBef>
              <a:spcAft>
                <a:spcPts val="0"/>
              </a:spcAft>
            </a:pPr>
            <a:endParaRPr lang="en-US" sz="2800" b="1" dirty="0">
              <a:latin typeface="Arial"/>
              <a:ea typeface="Times New Roman"/>
              <a:cs typeface="B Nazanin" panose="00000400000000000000" pitchFamily="2" charset="-78"/>
            </a:endParaRPr>
          </a:p>
          <a:p>
            <a:pPr marL="0" marR="0" algn="justLow" rtl="1">
              <a:lnSpc>
                <a:spcPct val="115000"/>
              </a:lnSpc>
              <a:spcBef>
                <a:spcPts val="0"/>
              </a:spcBef>
              <a:spcAft>
                <a:spcPts val="0"/>
              </a:spcAft>
            </a:pPr>
            <a:r>
              <a:rPr lang="fa-IR" sz="2800" b="1" dirty="0" smtClean="0">
                <a:latin typeface="Alborz Divani"/>
                <a:ea typeface="Times New Roman"/>
                <a:cs typeface="B Nazanin" panose="00000400000000000000" pitchFamily="2" charset="-78"/>
              </a:rPr>
              <a:t>افزایش </a:t>
            </a:r>
            <a:r>
              <a:rPr lang="fa-IR" sz="2800" b="1" dirty="0">
                <a:latin typeface="Alborz Divani"/>
                <a:ea typeface="Times New Roman"/>
                <a:cs typeface="B Nazanin" panose="00000400000000000000" pitchFamily="2" charset="-78"/>
              </a:rPr>
              <a:t>سن زنان باردار و تاخیر در شروع </a:t>
            </a:r>
            <a:r>
              <a:rPr lang="fa-IR" sz="2800" b="1" dirty="0" smtClean="0">
                <a:latin typeface="Alborz Divani"/>
                <a:ea typeface="Times New Roman"/>
                <a:cs typeface="B Nazanin" panose="00000400000000000000" pitchFamily="2" charset="-78"/>
              </a:rPr>
              <a:t>بارداری</a:t>
            </a:r>
          </a:p>
          <a:p>
            <a:pPr marL="0" marR="0" algn="justLow" rtl="1">
              <a:lnSpc>
                <a:spcPct val="115000"/>
              </a:lnSpc>
              <a:spcBef>
                <a:spcPts val="0"/>
              </a:spcBef>
              <a:spcAft>
                <a:spcPts val="0"/>
              </a:spcAft>
            </a:pPr>
            <a:endParaRPr lang="en-US" sz="2800" b="1" dirty="0">
              <a:latin typeface="Arial"/>
              <a:ea typeface="Times New Roman"/>
              <a:cs typeface="B Nazanin" panose="00000400000000000000" pitchFamily="2" charset="-78"/>
            </a:endParaRPr>
          </a:p>
          <a:p>
            <a:pPr marL="0" marR="0" algn="justLow" rtl="1">
              <a:lnSpc>
                <a:spcPct val="115000"/>
              </a:lnSpc>
              <a:spcBef>
                <a:spcPts val="0"/>
              </a:spcBef>
              <a:spcAft>
                <a:spcPts val="0"/>
              </a:spcAft>
            </a:pPr>
            <a:r>
              <a:rPr lang="fa-IR" sz="2800" b="1" dirty="0" smtClean="0">
                <a:latin typeface="Alborz Divani"/>
                <a:ea typeface="Times New Roman"/>
                <a:cs typeface="B Nazanin" panose="00000400000000000000" pitchFamily="2" charset="-78"/>
              </a:rPr>
              <a:t>افزایش </a:t>
            </a:r>
            <a:r>
              <a:rPr lang="fa-IR" sz="2800" b="1" dirty="0">
                <a:latin typeface="Alborz Divani"/>
                <a:ea typeface="Times New Roman"/>
                <a:cs typeface="B Nazanin" panose="00000400000000000000" pitchFamily="2" charset="-78"/>
              </a:rPr>
              <a:t>بقا در زنان مبتلا به بیماری مادرزادی قلبی تا سن بزرگسالی به دلیل پیشرفت در درمان‌های طبی و </a:t>
            </a:r>
            <a:r>
              <a:rPr lang="fa-IR" sz="2800" b="1" dirty="0" smtClean="0">
                <a:latin typeface="Alborz Divani"/>
                <a:ea typeface="Times New Roman"/>
                <a:cs typeface="B Nazanin" panose="00000400000000000000" pitchFamily="2" charset="-78"/>
              </a:rPr>
              <a:t>جراحی</a:t>
            </a:r>
          </a:p>
          <a:p>
            <a:pPr marL="0" marR="0" algn="justLow" rtl="1">
              <a:lnSpc>
                <a:spcPct val="115000"/>
              </a:lnSpc>
              <a:spcBef>
                <a:spcPts val="0"/>
              </a:spcBef>
              <a:spcAft>
                <a:spcPts val="0"/>
              </a:spcAft>
            </a:pPr>
            <a:endParaRPr lang="en-US" sz="2800" b="1" dirty="0">
              <a:latin typeface="Arial"/>
              <a:ea typeface="Times New Roman"/>
              <a:cs typeface="B Nazanin" panose="00000400000000000000" pitchFamily="2" charset="-78"/>
            </a:endParaRPr>
          </a:p>
          <a:p>
            <a:pPr marL="0" marR="0" algn="justLow" rtl="1">
              <a:lnSpc>
                <a:spcPct val="115000"/>
              </a:lnSpc>
              <a:spcBef>
                <a:spcPts val="0"/>
              </a:spcBef>
              <a:spcAft>
                <a:spcPts val="0"/>
              </a:spcAft>
            </a:pPr>
            <a:r>
              <a:rPr lang="fa-IR" sz="2800" b="1" dirty="0" smtClean="0">
                <a:latin typeface="Alborz Divani"/>
                <a:ea typeface="Times New Roman"/>
                <a:cs typeface="B Nazanin" panose="00000400000000000000" pitchFamily="2" charset="-78"/>
              </a:rPr>
              <a:t>افزایش </a:t>
            </a:r>
            <a:r>
              <a:rPr lang="fa-IR" sz="2800" b="1" dirty="0">
                <a:latin typeface="Alborz Divani"/>
                <a:ea typeface="Times New Roman"/>
                <a:cs typeface="B Nazanin" panose="00000400000000000000" pitchFamily="2" charset="-78"/>
              </a:rPr>
              <a:t>میزان تشخیص بیماری قلبی در </a:t>
            </a:r>
            <a:r>
              <a:rPr lang="fa-IR" sz="2800" b="1" dirty="0" smtClean="0">
                <a:latin typeface="Alborz Divani"/>
                <a:ea typeface="Times New Roman"/>
                <a:cs typeface="B Nazanin" panose="00000400000000000000" pitchFamily="2" charset="-78"/>
              </a:rPr>
              <a:t>بارداری</a:t>
            </a:r>
          </a:p>
          <a:p>
            <a:pPr marL="0" marR="0" algn="justLow" rtl="1">
              <a:lnSpc>
                <a:spcPct val="115000"/>
              </a:lnSpc>
              <a:spcBef>
                <a:spcPts val="0"/>
              </a:spcBef>
              <a:spcAft>
                <a:spcPts val="0"/>
              </a:spcAft>
            </a:pPr>
            <a:r>
              <a:rPr lang="fa-IR" sz="2800" b="1" dirty="0" smtClean="0">
                <a:latin typeface="Alborz Divani"/>
                <a:ea typeface="Times New Roman"/>
                <a:cs typeface="B Nazanin" panose="00000400000000000000" pitchFamily="2" charset="-78"/>
              </a:rPr>
              <a:t> </a:t>
            </a:r>
            <a:r>
              <a:rPr lang="fa-IR" sz="2800" b="1" dirty="0">
                <a:latin typeface="Alborz Divani"/>
                <a:ea typeface="Times New Roman"/>
                <a:cs typeface="B Nazanin" panose="00000400000000000000" pitchFamily="2" charset="-78"/>
              </a:rPr>
              <a:t>بسیاری از این موارد در شرایط غیربارداری بدون علامت بوده و با افزایش بار قلب در حاملگی تشدید و حتی در مواردی برای اولین بار تشخیص داده می‌شوند</a:t>
            </a:r>
            <a:r>
              <a:rPr lang="fa-IR" sz="2800" b="1" dirty="0" smtClean="0">
                <a:latin typeface="Alborz Divani"/>
                <a:ea typeface="Times New Roman"/>
                <a:cs typeface="B Nazanin" panose="00000400000000000000" pitchFamily="2" charset="-78"/>
              </a:rPr>
              <a:t>.</a:t>
            </a:r>
            <a:endParaRPr lang="en-US" sz="2800" b="1" dirty="0">
              <a:latin typeface="Arial"/>
              <a:ea typeface="Times New Roman"/>
              <a:cs typeface="B Nazanin" panose="00000400000000000000" pitchFamily="2" charset="-78"/>
            </a:endParaRPr>
          </a:p>
        </p:txBody>
      </p:sp>
    </p:spTree>
    <p:extLst>
      <p:ext uri="{BB962C8B-B14F-4D97-AF65-F5344CB8AC3E}">
        <p14:creationId xmlns:p14="http://schemas.microsoft.com/office/powerpoint/2010/main" val="25757621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764704"/>
            <a:ext cx="8208912" cy="5472608"/>
          </a:xfrm>
        </p:spPr>
        <p:txBody>
          <a:bodyPr>
            <a:normAutofit/>
          </a:bodyPr>
          <a:lstStyle/>
          <a:p>
            <a:pPr algn="r" rtl="1"/>
            <a:r>
              <a:rPr lang="fa-IR" b="1" dirty="0" smtClean="0">
                <a:cs typeface="B Zar" panose="00000400000000000000" pitchFamily="2" charset="-78"/>
              </a:rPr>
              <a:t>افزایش برون ده قلبی به میزان 50- 30 % ( ½ موارد در 8 هفته اول  که در میانه بارداری به اوج می رسد ) </a:t>
            </a:r>
          </a:p>
          <a:p>
            <a:pPr algn="r" rtl="1"/>
            <a:r>
              <a:rPr lang="fa-IR" b="1" dirty="0" smtClean="0">
                <a:cs typeface="B Zar" panose="00000400000000000000" pitchFamily="2" charset="-78"/>
              </a:rPr>
              <a:t>در مراحل بعدی ضربان قلب در حال استراحت بیشتر می شود </a:t>
            </a:r>
          </a:p>
          <a:p>
            <a:pPr algn="r" rtl="1"/>
            <a:endParaRPr lang="fa-IR" b="1" dirty="0" smtClean="0">
              <a:cs typeface="B Zar" panose="00000400000000000000" pitchFamily="2" charset="-78"/>
            </a:endParaRPr>
          </a:p>
          <a:p>
            <a:pPr algn="r" rtl="1"/>
            <a:r>
              <a:rPr lang="fa-IR" b="1" dirty="0">
                <a:cs typeface="B Zar" panose="00000400000000000000" pitchFamily="2" charset="-78"/>
              </a:rPr>
              <a:t>تغییرات شدید همودینامیک ناشی از حاملگی تاثیر عمیقی بر روی بیماری قلبی زمینه ای در مادران باردار دارد .</a:t>
            </a:r>
          </a:p>
          <a:p>
            <a:pPr algn="r" rtl="1"/>
            <a:r>
              <a:rPr lang="fa-IR" b="1" dirty="0" smtClean="0">
                <a:cs typeface="B Zar" panose="00000400000000000000" pitchFamily="2" charset="-78"/>
              </a:rPr>
              <a:t>این تغییرات ممکن است در اوایل بارداری (قبل </a:t>
            </a:r>
            <a:r>
              <a:rPr lang="fa-IR" b="1" dirty="0">
                <a:cs typeface="B Zar" panose="00000400000000000000" pitchFamily="2" charset="-78"/>
              </a:rPr>
              <a:t>از نیمه حاملگی </a:t>
            </a:r>
            <a:r>
              <a:rPr lang="fa-IR" b="1" dirty="0" smtClean="0">
                <a:cs typeface="B Zar" panose="00000400000000000000" pitchFamily="2" charset="-78"/>
              </a:rPr>
              <a:t>)        در زنان مبتلا به اختلال شدید عملکرد قلبی ، باعث تشدید نارسایی قلبی شود ودر موارد دیگر بعد از هفته 28 ایجاد شود.</a:t>
            </a:r>
          </a:p>
          <a:p>
            <a:pPr algn="r" rtl="1"/>
            <a:r>
              <a:rPr lang="fa-IR" b="1" dirty="0" smtClean="0">
                <a:cs typeface="B Zar" panose="00000400000000000000" pitchFamily="2" charset="-78"/>
              </a:rPr>
              <a:t>در اکثر موارد نارسایی قلبی زمانی که در دوره حوالی زایمان بار همودینامیک اضافی بر قلب تحمیل می شود ، بوجود می آید.            این رویداد زمانی رخ می دهد که ظرفیت فیزیولوژیک برای تغییر سریع برونده قلبی به علت وجود بیماری ساختمانی قلب به شدت کم می شود </a:t>
            </a:r>
          </a:p>
          <a:p>
            <a:pPr algn="r" rtl="1"/>
            <a:endParaRPr lang="en-US" dirty="0">
              <a:cs typeface="B Zar" panose="00000400000000000000" pitchFamily="2" charset="-78"/>
            </a:endParaRPr>
          </a:p>
        </p:txBody>
      </p:sp>
    </p:spTree>
    <p:extLst>
      <p:ext uri="{BB962C8B-B14F-4D97-AF65-F5344CB8AC3E}">
        <p14:creationId xmlns:p14="http://schemas.microsoft.com/office/powerpoint/2010/main" val="5601841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492" y="692696"/>
            <a:ext cx="7416940" cy="5544616"/>
          </a:xfrm>
        </p:spPr>
        <p:txBody>
          <a:bodyPr>
            <a:normAutofit fontScale="92500" lnSpcReduction="10000"/>
          </a:bodyPr>
          <a:lstStyle/>
          <a:p>
            <a:pPr algn="r" rtl="1">
              <a:lnSpc>
                <a:spcPct val="150000"/>
              </a:lnSpc>
            </a:pPr>
            <a:r>
              <a:rPr lang="fa-IR" b="1" dirty="0" smtClean="0">
                <a:cs typeface="B Zar" panose="00000400000000000000" pitchFamily="2" charset="-78"/>
              </a:rPr>
              <a:t>بسیاری از تغییرات فیزیولوژیک که در طی بارداری طبیعی رخ می دهند معمولا تشخیص بیماری قلبی را دشوارتر می سازند مانند :</a:t>
            </a:r>
          </a:p>
          <a:p>
            <a:pPr algn="r" rtl="1">
              <a:lnSpc>
                <a:spcPct val="150000"/>
              </a:lnSpc>
              <a:buFont typeface="Wingdings" panose="05000000000000000000" pitchFamily="2" charset="2"/>
              <a:buChar char="q"/>
            </a:pPr>
            <a:r>
              <a:rPr lang="fa-IR" b="1" dirty="0" smtClean="0">
                <a:cs typeface="B Zar" panose="00000400000000000000" pitchFamily="2" charset="-78"/>
              </a:rPr>
              <a:t>سوفل های عملکردی سیستولیک </a:t>
            </a:r>
          </a:p>
          <a:p>
            <a:pPr algn="r" rtl="1">
              <a:lnSpc>
                <a:spcPct val="150000"/>
              </a:lnSpc>
              <a:buFont typeface="Wingdings" panose="05000000000000000000" pitchFamily="2" charset="2"/>
              <a:buChar char="q"/>
            </a:pPr>
            <a:r>
              <a:rPr lang="fa-IR" b="1" dirty="0" smtClean="0">
                <a:cs typeface="B Zar" panose="00000400000000000000" pitchFamily="2" charset="-78"/>
              </a:rPr>
              <a:t> تشدید تلاش تنفسی که در بعضی مواقع به شکل تنگی نفس بروز می کند .</a:t>
            </a:r>
          </a:p>
          <a:p>
            <a:pPr algn="r" rtl="1">
              <a:lnSpc>
                <a:spcPct val="150000"/>
              </a:lnSpc>
            </a:pPr>
            <a:r>
              <a:rPr lang="fa-IR" b="1" dirty="0" smtClean="0">
                <a:cs typeface="B Zar" panose="00000400000000000000" pitchFamily="2" charset="-78"/>
              </a:rPr>
              <a:t>ادم در اندام های تحتانی که عموما در طول نیمه دوم حاملگی وجود دارد.</a:t>
            </a:r>
          </a:p>
          <a:p>
            <a:pPr algn="r" rtl="1"/>
            <a:r>
              <a:rPr lang="fa-IR" sz="2800" dirty="0" smtClean="0">
                <a:solidFill>
                  <a:srgbClr val="FF0000"/>
                </a:solidFill>
                <a:cs typeface="B Titr" panose="00000700000000000000" pitchFamily="2" charset="-78"/>
              </a:rPr>
              <a:t>علائم و یافته های بالینی :</a:t>
            </a:r>
          </a:p>
          <a:p>
            <a:pPr algn="r" rtl="1"/>
            <a:r>
              <a:rPr lang="fa-IR" b="1" dirty="0" smtClean="0">
                <a:cs typeface="B Zar" panose="00000400000000000000" pitchFamily="2" charset="-78"/>
              </a:rPr>
              <a:t>تنگی نفس پیشرونده </a:t>
            </a:r>
          </a:p>
          <a:p>
            <a:pPr algn="r" rtl="1"/>
            <a:r>
              <a:rPr lang="fa-IR" b="1" dirty="0" smtClean="0">
                <a:cs typeface="B Zar" panose="00000400000000000000" pitchFamily="2" charset="-78"/>
              </a:rPr>
              <a:t>سرفه شبانه </a:t>
            </a:r>
          </a:p>
          <a:p>
            <a:pPr algn="r" rtl="1"/>
            <a:r>
              <a:rPr lang="fa-IR" b="1" dirty="0" smtClean="0">
                <a:cs typeface="B Zar" panose="00000400000000000000" pitchFamily="2" charset="-78"/>
              </a:rPr>
              <a:t>خلط خونی سنکوپ </a:t>
            </a:r>
          </a:p>
          <a:p>
            <a:pPr algn="r" rtl="1"/>
            <a:r>
              <a:rPr lang="fa-IR" b="1" dirty="0" smtClean="0">
                <a:cs typeface="B Zar" panose="00000400000000000000" pitchFamily="2" charset="-78"/>
              </a:rPr>
              <a:t>درد قفسه سینه </a:t>
            </a:r>
          </a:p>
          <a:p>
            <a:pPr algn="r" rtl="1"/>
            <a:endParaRPr lang="fa-IR" dirty="0"/>
          </a:p>
          <a:p>
            <a:pPr algn="r" rtl="1"/>
            <a:endParaRPr lang="en-US" dirty="0"/>
          </a:p>
        </p:txBody>
      </p:sp>
    </p:spTree>
    <p:extLst>
      <p:ext uri="{BB962C8B-B14F-4D97-AF65-F5344CB8AC3E}">
        <p14:creationId xmlns:p14="http://schemas.microsoft.com/office/powerpoint/2010/main" val="9654938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492" y="620688"/>
            <a:ext cx="7344932" cy="5400600"/>
          </a:xfrm>
        </p:spPr>
        <p:txBody>
          <a:bodyPr>
            <a:normAutofit/>
          </a:bodyPr>
          <a:lstStyle/>
          <a:p>
            <a:pPr algn="r" rtl="1"/>
            <a:r>
              <a:rPr lang="fa-IR" b="1" dirty="0" smtClean="0">
                <a:solidFill>
                  <a:srgbClr val="FF0000"/>
                </a:solidFill>
                <a:cs typeface="B Titr" panose="00000700000000000000" pitchFamily="2" charset="-78"/>
              </a:rPr>
              <a:t>بررسی های تشخیصی :</a:t>
            </a:r>
          </a:p>
          <a:p>
            <a:pPr algn="r" rtl="1">
              <a:lnSpc>
                <a:spcPct val="150000"/>
              </a:lnSpc>
            </a:pPr>
            <a:r>
              <a:rPr lang="fa-IR" b="1" dirty="0" smtClean="0">
                <a:cs typeface="B Zar" panose="00000400000000000000" pitchFamily="2" charset="-78"/>
              </a:rPr>
              <a:t>اغلب غیر تهاجمی هستند و می توان بدون خطر در زنان باردار از آنها استفاده کردشامل : </a:t>
            </a:r>
          </a:p>
          <a:p>
            <a:pPr algn="r" rtl="1">
              <a:lnSpc>
                <a:spcPct val="150000"/>
              </a:lnSpc>
            </a:pPr>
            <a:r>
              <a:rPr lang="fa-IR" b="1" dirty="0" smtClean="0">
                <a:cs typeface="B Zar" panose="00000400000000000000" pitchFamily="2" charset="-78"/>
              </a:rPr>
              <a:t>الکتروکاردیوگرافی </a:t>
            </a:r>
          </a:p>
          <a:p>
            <a:pPr algn="r" rtl="1">
              <a:lnSpc>
                <a:spcPct val="150000"/>
              </a:lnSpc>
            </a:pPr>
            <a:r>
              <a:rPr lang="fa-IR" b="1" dirty="0" smtClean="0">
                <a:cs typeface="B Zar" panose="00000400000000000000" pitchFamily="2" charset="-78"/>
              </a:rPr>
              <a:t>اکوکاردیوگرافی</a:t>
            </a:r>
          </a:p>
          <a:p>
            <a:pPr algn="r" rtl="1">
              <a:lnSpc>
                <a:spcPct val="150000"/>
              </a:lnSpc>
            </a:pPr>
            <a:r>
              <a:rPr lang="fa-IR" b="1" dirty="0" smtClean="0">
                <a:cs typeface="B Zar" panose="00000400000000000000" pitchFamily="2" charset="-78"/>
              </a:rPr>
              <a:t>رادیوگرافی قفسه سینه (در موارد بزرگی شدید قلب )</a:t>
            </a:r>
          </a:p>
          <a:p>
            <a:pPr algn="r" rtl="1">
              <a:lnSpc>
                <a:spcPct val="150000"/>
              </a:lnSpc>
            </a:pPr>
            <a:endParaRPr lang="fa-IR" b="1" dirty="0" smtClean="0">
              <a:solidFill>
                <a:srgbClr val="FF0000"/>
              </a:solidFill>
              <a:cs typeface="B Titr" panose="00000700000000000000" pitchFamily="2" charset="-78"/>
            </a:endParaRPr>
          </a:p>
          <a:p>
            <a:pPr algn="r" rtl="1"/>
            <a:r>
              <a:rPr lang="fa-IR" dirty="0">
                <a:solidFill>
                  <a:srgbClr val="FF0000"/>
                </a:solidFill>
                <a:cs typeface="B Titr" panose="00000700000000000000" pitchFamily="2" charset="-78"/>
              </a:rPr>
              <a:t>بیماری مادرزادی در فرزندان :</a:t>
            </a:r>
          </a:p>
          <a:p>
            <a:pPr algn="r" rtl="1"/>
            <a:r>
              <a:rPr lang="fa-IR" b="1" dirty="0">
                <a:cs typeface="B Zar" panose="00000400000000000000" pitchFamily="2" charset="-78"/>
              </a:rPr>
              <a:t>بیشتر ضایعات مادرزادی قلب از طریق ژنتیک به ارث می رسند.</a:t>
            </a:r>
          </a:p>
          <a:p>
            <a:pPr algn="r" rtl="1"/>
            <a:endParaRPr lang="en-US" dirty="0"/>
          </a:p>
        </p:txBody>
      </p:sp>
    </p:spTree>
    <p:extLst>
      <p:ext uri="{BB962C8B-B14F-4D97-AF65-F5344CB8AC3E}">
        <p14:creationId xmlns:p14="http://schemas.microsoft.com/office/powerpoint/2010/main" val="31772875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492" y="836712"/>
            <a:ext cx="7488948" cy="4995917"/>
          </a:xfrm>
        </p:spPr>
        <p:txBody>
          <a:bodyPr/>
          <a:lstStyle/>
          <a:p>
            <a:pPr algn="r" rtl="1"/>
            <a:r>
              <a:rPr lang="fa-IR" dirty="0" smtClean="0">
                <a:solidFill>
                  <a:srgbClr val="FF0000"/>
                </a:solidFill>
                <a:cs typeface="B Titr" panose="00000700000000000000" pitchFamily="2" charset="-78"/>
              </a:rPr>
              <a:t>پیش آگهی : </a:t>
            </a:r>
          </a:p>
          <a:p>
            <a:pPr algn="justLow" rtl="1"/>
            <a:r>
              <a:rPr lang="fa-IR" sz="2800" b="1" dirty="0" smtClean="0">
                <a:cs typeface="B Zar" panose="00000400000000000000" pitchFamily="2" charset="-78"/>
              </a:rPr>
              <a:t>احتمال پیامد مطلوب در مادر دچار بیماری قلبی، به ظرفیت عملکردی قلب ،عوارض دیگری که بار قلب را بیش از پیش افزایش می دهند و کیفیت مراقبتهای پزشکی بستگی دارد .</a:t>
            </a:r>
          </a:p>
          <a:p>
            <a:pPr algn="justLow" rtl="1"/>
            <a:r>
              <a:rPr lang="fa-IR" sz="2800" b="1" dirty="0" smtClean="0">
                <a:cs typeface="B Zar" panose="00000400000000000000" pitchFamily="2" charset="-78"/>
              </a:rPr>
              <a:t>عوامل روانی و اجتماعی و اقتصادی نیز ممکن است بسیار مهم باشند زیرا در بسیاری از مادران باردار استراحت در بستر در تمام طول بارداری ضرورت دارد.</a:t>
            </a:r>
            <a:endParaRPr lang="en-US" sz="2800" b="1" dirty="0">
              <a:cs typeface="B Zar" panose="00000400000000000000" pitchFamily="2" charset="-78"/>
            </a:endParaRPr>
          </a:p>
        </p:txBody>
      </p:sp>
    </p:spTree>
    <p:extLst>
      <p:ext uri="{BB962C8B-B14F-4D97-AF65-F5344CB8AC3E}">
        <p14:creationId xmlns:p14="http://schemas.microsoft.com/office/powerpoint/2010/main" val="36516874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492" y="980728"/>
            <a:ext cx="7200916" cy="4851901"/>
          </a:xfrm>
        </p:spPr>
        <p:txBody>
          <a:bodyPr/>
          <a:lstStyle/>
          <a:p>
            <a:pPr algn="r" rtl="1"/>
            <a:r>
              <a:rPr lang="fa-IR" dirty="0" smtClean="0">
                <a:solidFill>
                  <a:srgbClr val="FF0000"/>
                </a:solidFill>
                <a:cs typeface="B Titr" panose="00000700000000000000" pitchFamily="2" charset="-78"/>
              </a:rPr>
              <a:t>اقدامات مداخله ای درشناسایی مادران مبتلا به  بیماریهای قلبی </a:t>
            </a:r>
          </a:p>
          <a:p>
            <a:pPr algn="r" rtl="1">
              <a:lnSpc>
                <a:spcPct val="200000"/>
              </a:lnSpc>
            </a:pPr>
            <a:r>
              <a:rPr lang="fa-IR" sz="2800" b="1" dirty="0" smtClean="0">
                <a:solidFill>
                  <a:srgbClr val="0070C0"/>
                </a:solidFill>
                <a:cs typeface="B Zar" panose="00000400000000000000" pitchFamily="2" charset="-78"/>
              </a:rPr>
              <a:t>مراقبت پیش از بارداری </a:t>
            </a:r>
          </a:p>
          <a:p>
            <a:pPr algn="r" rtl="1">
              <a:lnSpc>
                <a:spcPct val="200000"/>
              </a:lnSpc>
            </a:pPr>
            <a:r>
              <a:rPr lang="fa-IR" sz="2800" b="1" dirty="0" smtClean="0">
                <a:solidFill>
                  <a:srgbClr val="0070C0"/>
                </a:solidFill>
                <a:cs typeface="B Zar" panose="00000400000000000000" pitchFamily="2" charset="-78"/>
              </a:rPr>
              <a:t>دقت در کنترل علائم حیاتی </a:t>
            </a:r>
          </a:p>
          <a:p>
            <a:pPr algn="r" rtl="1">
              <a:lnSpc>
                <a:spcPct val="200000"/>
              </a:lnSpc>
            </a:pPr>
            <a:r>
              <a:rPr lang="fa-IR" sz="2800" b="1" dirty="0" smtClean="0">
                <a:solidFill>
                  <a:srgbClr val="0070C0"/>
                </a:solidFill>
                <a:cs typeface="B Zar" panose="00000400000000000000" pitchFamily="2" charset="-78"/>
              </a:rPr>
              <a:t>ارجاع و پیگیری مادران باردار </a:t>
            </a:r>
          </a:p>
          <a:p>
            <a:pPr algn="r" rtl="1">
              <a:lnSpc>
                <a:spcPct val="200000"/>
              </a:lnSpc>
            </a:pPr>
            <a:r>
              <a:rPr lang="fa-IR" sz="2800" b="1" dirty="0" smtClean="0">
                <a:solidFill>
                  <a:srgbClr val="FF0000"/>
                </a:solidFill>
                <a:cs typeface="B Zar" panose="00000400000000000000" pitchFamily="2" charset="-78"/>
              </a:rPr>
              <a:t>مطالعه دستورالعمل کاردیو میوپاتی </a:t>
            </a:r>
          </a:p>
          <a:p>
            <a:pPr algn="r" rtl="1"/>
            <a:endParaRPr lang="fa-IR" sz="2800" b="1" dirty="0" smtClean="0">
              <a:solidFill>
                <a:srgbClr val="0070C0"/>
              </a:solidFill>
              <a:cs typeface="B Zar" panose="00000400000000000000" pitchFamily="2" charset="-78"/>
            </a:endParaRPr>
          </a:p>
        </p:txBody>
      </p:sp>
    </p:spTree>
    <p:extLst>
      <p:ext uri="{BB962C8B-B14F-4D97-AF65-F5344CB8AC3E}">
        <p14:creationId xmlns:p14="http://schemas.microsoft.com/office/powerpoint/2010/main" val="30492272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692696"/>
            <a:ext cx="7024744" cy="792088"/>
          </a:xfrm>
        </p:spPr>
        <p:txBody>
          <a:bodyPr/>
          <a:lstStyle/>
          <a:p>
            <a:pPr algn="ctr"/>
            <a:r>
              <a:rPr lang="fa-IR" b="1" dirty="0">
                <a:solidFill>
                  <a:srgbClr val="FF0000"/>
                </a:solidFill>
                <a:cs typeface="B Titr" panose="00000700000000000000" pitchFamily="2" charset="-78"/>
              </a:rPr>
              <a:t>چالش های سلامت زنان</a:t>
            </a:r>
            <a:endParaRPr lang="en-US" b="1" dirty="0">
              <a:solidFill>
                <a:srgbClr val="FF0000"/>
              </a:solidFill>
              <a:cs typeface="B Titr" panose="00000700000000000000" pitchFamily="2" charset="-78"/>
            </a:endParaRP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37384" y="1540202"/>
            <a:ext cx="8280920" cy="4896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05559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980728"/>
            <a:ext cx="7992888" cy="5472608"/>
          </a:xfrm>
        </p:spPr>
        <p:txBody>
          <a:bodyPr/>
          <a:lstStyle/>
          <a:p>
            <a:pPr marL="68580" indent="0" algn="r" rtl="1">
              <a:buNone/>
            </a:pPr>
            <a:endParaRPr lang="en-US" dirty="0"/>
          </a:p>
        </p:txBody>
      </p:sp>
      <p:sp>
        <p:nvSpPr>
          <p:cNvPr id="4" name="Rectangle 3"/>
          <p:cNvSpPr/>
          <p:nvPr/>
        </p:nvSpPr>
        <p:spPr>
          <a:xfrm>
            <a:off x="611560" y="980728"/>
            <a:ext cx="7992888" cy="4524315"/>
          </a:xfrm>
          <a:prstGeom prst="rect">
            <a:avLst/>
          </a:prstGeom>
        </p:spPr>
        <p:txBody>
          <a:bodyPr wrap="square">
            <a:spAutoFit/>
          </a:bodyPr>
          <a:lstStyle/>
          <a:p>
            <a:pPr lvl="0" indent="-274320" algn="justLow">
              <a:lnSpc>
                <a:spcPct val="200000"/>
              </a:lnSpc>
              <a:buClr>
                <a:srgbClr val="0F6FC6"/>
              </a:buClr>
              <a:buSzPct val="76000"/>
              <a:buFont typeface="Wingdings 2" pitchFamily="18" charset="2"/>
              <a:buChar char=""/>
            </a:pPr>
            <a:r>
              <a:rPr lang="fa-IR" sz="2400" b="1" dirty="0">
                <a:solidFill>
                  <a:srgbClr val="04617B"/>
                </a:solidFill>
                <a:latin typeface="Alborz Divani"/>
                <a:ea typeface="Times New Roman"/>
                <a:cs typeface="B Nazanin"/>
              </a:rPr>
              <a:t>از طرفی بررسی مرگ‌های مادری حاکی از وجود نواقصی در انجام سمع قلب و ریه مادران باردار است که منجر به عدم تشخیص بیماری قلبی در بعضی از موارد مبتلا گردیده، لذا با توجه به مصوبه کمیته تخصصی پیشگیری از مرگ مادری، لوح فشرده آموزشی در زمینه صداهای قلبی و سمع قلب و ریه که توسط گروه محترم آموزشی قلب دانشگاه علوم پزشکی اصفهان تامین شده، </a:t>
            </a:r>
            <a:r>
              <a:rPr lang="fa-IR" sz="2400" b="1" dirty="0" smtClean="0">
                <a:solidFill>
                  <a:srgbClr val="04617B"/>
                </a:solidFill>
                <a:latin typeface="Alborz Divani"/>
                <a:ea typeface="Times New Roman"/>
                <a:cs typeface="B Nazanin"/>
              </a:rPr>
              <a:t>ارسال</a:t>
            </a:r>
            <a:r>
              <a:rPr lang="en-US" sz="2400" b="1" dirty="0">
                <a:solidFill>
                  <a:srgbClr val="04617B"/>
                </a:solidFill>
                <a:latin typeface="Alborz Divani"/>
                <a:ea typeface="Times New Roman"/>
                <a:cs typeface="B Nazanin"/>
              </a:rPr>
              <a:t> </a:t>
            </a:r>
            <a:r>
              <a:rPr lang="fa-IR" sz="2400" b="1" dirty="0" smtClean="0">
                <a:solidFill>
                  <a:srgbClr val="04617B"/>
                </a:solidFill>
                <a:latin typeface="Alborz Divani"/>
                <a:ea typeface="Times New Roman"/>
                <a:cs typeface="B Nazanin"/>
              </a:rPr>
              <a:t> گردید.</a:t>
            </a:r>
            <a:endParaRPr lang="en-US" sz="2400" b="1" dirty="0">
              <a:solidFill>
                <a:srgbClr val="04617B"/>
              </a:solidFill>
              <a:latin typeface="Arial"/>
              <a:ea typeface="Times New Roman"/>
              <a:cs typeface="2  Roya"/>
            </a:endParaRPr>
          </a:p>
        </p:txBody>
      </p:sp>
    </p:spTree>
    <p:extLst>
      <p:ext uri="{BB962C8B-B14F-4D97-AF65-F5344CB8AC3E}">
        <p14:creationId xmlns:p14="http://schemas.microsoft.com/office/powerpoint/2010/main" val="3222034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noChangeArrowheads="1"/>
          </p:cNvSpPr>
          <p:nvPr>
            <p:ph idx="1"/>
          </p:nvPr>
        </p:nvSpPr>
        <p:spPr bwMode="auto">
          <a:xfrm>
            <a:off x="467544" y="404664"/>
            <a:ext cx="8208912" cy="6120679"/>
          </a:xfrm>
          <a:prstGeom prst="rect">
            <a:avLst/>
          </a:prstGeom>
          <a:solidFill>
            <a:srgbClr val="F4E7ED"/>
          </a:solidFill>
          <a:ln w="38100">
            <a:solidFill>
              <a:srgbClr val="F2F2F2"/>
            </a:solidFill>
            <a:miter lim="800000"/>
            <a:headEnd/>
            <a:tailEnd/>
          </a:ln>
          <a:effectLst>
            <a:outerShdw dist="28398" dir="3806097" algn="ctr" rotWithShape="0">
              <a:srgbClr val="7F7F7F">
                <a:alpha val="50000"/>
              </a:srgbClr>
            </a:outerShdw>
          </a:effectLst>
        </p:spPr>
        <p:txBody>
          <a:bodyPr/>
          <a:lstStyle>
            <a:defPPr>
              <a:defRPr lang="en-US"/>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0" marR="0" lvl="0" indent="0" algn="r" defTabSz="914400" rtl="1" eaLnBrk="1" fontAlgn="base" latinLnBrk="0" hangingPunct="1">
              <a:lnSpc>
                <a:spcPct val="100000"/>
              </a:lnSpc>
              <a:spcBef>
                <a:spcPct val="0"/>
              </a:spcBef>
              <a:spcAft>
                <a:spcPts val="1000"/>
              </a:spcAft>
              <a:buClrTx/>
              <a:buSzTx/>
              <a:buFontTx/>
              <a:buNone/>
              <a:tabLst/>
              <a:defRPr/>
            </a:pPr>
            <a:r>
              <a:rPr kumimoji="0" lang="fa-IR" altLang="en-US" sz="5400" b="0" i="0" u="none" strike="noStrike" kern="1200" cap="none" spc="0" normalizeH="0" baseline="0" noProof="0" dirty="0">
                <a:ln>
                  <a:noFill/>
                </a:ln>
                <a:solidFill>
                  <a:srgbClr val="548DD4"/>
                </a:solidFill>
                <a:effectLst/>
                <a:uLnTx/>
                <a:uFillTx/>
                <a:latin typeface="Arial" pitchFamily="34" charset="0"/>
                <a:ea typeface="Arial" pitchFamily="34" charset="0"/>
                <a:cs typeface="B Titr" pitchFamily="2" charset="-78"/>
              </a:rPr>
              <a:t>  </a:t>
            </a:r>
          </a:p>
          <a:p>
            <a:pPr marL="0" marR="0" lvl="0" indent="0" defTabSz="914400" rtl="1" eaLnBrk="1" fontAlgn="base" latinLnBrk="0" hangingPunct="1">
              <a:lnSpc>
                <a:spcPct val="100000"/>
              </a:lnSpc>
              <a:spcBef>
                <a:spcPct val="0"/>
              </a:spcBef>
              <a:spcAft>
                <a:spcPts val="1000"/>
              </a:spcAft>
              <a:buClrTx/>
              <a:buSzTx/>
              <a:buFontTx/>
              <a:buNone/>
              <a:tabLst/>
              <a:defRPr/>
            </a:pPr>
            <a:r>
              <a:rPr kumimoji="0" lang="fa-IR" altLang="en-US" sz="5400" b="0" i="0" u="none" strike="noStrike" kern="1200" cap="none" spc="0" normalizeH="0" baseline="0" noProof="0" dirty="0">
                <a:ln>
                  <a:noFill/>
                </a:ln>
                <a:solidFill>
                  <a:srgbClr val="548DD4"/>
                </a:solidFill>
                <a:effectLst/>
                <a:uLnTx/>
                <a:uFillTx/>
                <a:latin typeface="Arial" pitchFamily="34" charset="0"/>
                <a:ea typeface="Arial" pitchFamily="34" charset="0"/>
                <a:cs typeface="B Titr" pitchFamily="2" charset="-78"/>
              </a:rPr>
              <a:t>     </a:t>
            </a:r>
            <a:r>
              <a:rPr kumimoji="0" lang="fa-IR" altLang="en-US" sz="5400" b="0" i="0" u="none" strike="noStrike" kern="1200" cap="none" spc="0" normalizeH="0" baseline="0" noProof="0" dirty="0">
                <a:ln>
                  <a:noFill/>
                </a:ln>
                <a:solidFill>
                  <a:srgbClr val="FF0000"/>
                </a:solidFill>
                <a:effectLst/>
                <a:uLnTx/>
                <a:uFillTx/>
                <a:latin typeface="Arial" pitchFamily="34" charset="0"/>
                <a:ea typeface="Arial" pitchFamily="34" charset="0"/>
                <a:cs typeface="B Titr" pitchFamily="2" charset="-78"/>
              </a:rPr>
              <a:t>مادرم را دریابید که من   </a:t>
            </a:r>
            <a:r>
              <a:rPr kumimoji="0" lang="fa-IR" altLang="en-US" sz="5400" b="0" i="0" u="none" strike="noStrike" kern="1200" cap="none" spc="0" normalizeH="0" baseline="0" noProof="0" dirty="0" smtClean="0">
                <a:ln>
                  <a:noFill/>
                </a:ln>
                <a:solidFill>
                  <a:srgbClr val="FF0000"/>
                </a:solidFill>
                <a:effectLst/>
                <a:uLnTx/>
                <a:uFillTx/>
                <a:latin typeface="Arial" pitchFamily="34" charset="0"/>
                <a:ea typeface="Arial" pitchFamily="34" charset="0"/>
                <a:cs typeface="B Titr" pitchFamily="2" charset="-78"/>
              </a:rPr>
              <a:t>                                                                </a:t>
            </a:r>
            <a:r>
              <a:rPr kumimoji="0" lang="fa-IR" altLang="en-US" sz="5400" b="1" i="0" u="none" strike="noStrike" kern="1200" cap="none" spc="0" normalizeH="0" baseline="0" noProof="0" dirty="0" smtClean="0">
                <a:ln>
                  <a:noFill/>
                </a:ln>
                <a:solidFill>
                  <a:srgbClr val="FF0000"/>
                </a:solidFill>
                <a:effectLst/>
                <a:uLnTx/>
                <a:uFillTx/>
                <a:latin typeface="Arial" pitchFamily="34" charset="0"/>
                <a:ea typeface="Arial" pitchFamily="34" charset="0"/>
                <a:cs typeface="B Titr" pitchFamily="2" charset="-78"/>
              </a:rPr>
              <a:t>محتاج </a:t>
            </a:r>
            <a:r>
              <a:rPr kumimoji="0" lang="fa-IR" altLang="en-US" sz="5400" b="1" i="0" u="none" strike="noStrike" kern="1200" cap="none" spc="0" normalizeH="0" baseline="0" noProof="0" dirty="0">
                <a:ln>
                  <a:noFill/>
                </a:ln>
                <a:solidFill>
                  <a:srgbClr val="FF0000"/>
                </a:solidFill>
                <a:effectLst/>
                <a:uLnTx/>
                <a:uFillTx/>
                <a:latin typeface="Arial" pitchFamily="34" charset="0"/>
                <a:ea typeface="Arial" pitchFamily="34" charset="0"/>
                <a:cs typeface="B Titr" pitchFamily="2" charset="-78"/>
              </a:rPr>
              <a:t>مهربانیهای اویم </a:t>
            </a:r>
            <a:endParaRPr kumimoji="0" lang="fa-IR" altLang="en-US" sz="5400" b="1" i="0" u="none" strike="noStrike" kern="1200" cap="none" spc="0" normalizeH="0" baseline="0" noProof="0" dirty="0" smtClean="0">
              <a:ln>
                <a:noFill/>
              </a:ln>
              <a:solidFill>
                <a:srgbClr val="FF0000"/>
              </a:solidFill>
              <a:effectLst/>
              <a:uLnTx/>
              <a:uFillTx/>
              <a:latin typeface="Arial" pitchFamily="34" charset="0"/>
              <a:ea typeface="Arial" pitchFamily="34" charset="0"/>
              <a:cs typeface="B Titr" pitchFamily="2" charset="-78"/>
            </a:endParaRPr>
          </a:p>
          <a:p>
            <a:pPr marL="0" marR="0" lvl="0" indent="0" defTabSz="914400" rtl="1" eaLnBrk="1" fontAlgn="base" latinLnBrk="0" hangingPunct="1">
              <a:lnSpc>
                <a:spcPct val="100000"/>
              </a:lnSpc>
              <a:spcBef>
                <a:spcPct val="0"/>
              </a:spcBef>
              <a:spcAft>
                <a:spcPts val="1000"/>
              </a:spcAft>
              <a:buClrTx/>
              <a:buSzTx/>
              <a:buFontTx/>
              <a:buNone/>
              <a:tabLst/>
              <a:defRPr/>
            </a:pPr>
            <a:endParaRPr lang="fa-IR" altLang="en-US" sz="5400" b="1" dirty="0">
              <a:solidFill>
                <a:srgbClr val="FF0000"/>
              </a:solidFill>
              <a:ea typeface="Arial" pitchFamily="34" charset="0"/>
              <a:cs typeface="B Titr" pitchFamily="2" charset="-78"/>
            </a:endParaRPr>
          </a:p>
          <a:p>
            <a:pPr marL="0" marR="0" lvl="0" indent="0" defTabSz="914400" rtl="1" eaLnBrk="1" fontAlgn="base" latinLnBrk="0" hangingPunct="1">
              <a:lnSpc>
                <a:spcPct val="100000"/>
              </a:lnSpc>
              <a:spcBef>
                <a:spcPct val="0"/>
              </a:spcBef>
              <a:spcAft>
                <a:spcPts val="1000"/>
              </a:spcAft>
              <a:buClrTx/>
              <a:buSzTx/>
              <a:buFontTx/>
              <a:buNone/>
              <a:tabLst/>
              <a:defRPr/>
            </a:pPr>
            <a:endParaRPr kumimoji="0" lang="fa-IR" altLang="en-US" sz="5400" b="1" i="0" u="none" strike="noStrike" kern="1200" cap="none" spc="0" normalizeH="0" baseline="0" noProof="0" dirty="0" smtClean="0">
              <a:ln>
                <a:noFill/>
              </a:ln>
              <a:solidFill>
                <a:srgbClr val="FF0000"/>
              </a:solidFill>
              <a:effectLst/>
              <a:uLnTx/>
              <a:uFillTx/>
              <a:latin typeface="Arial" pitchFamily="34" charset="0"/>
              <a:ea typeface="Arial" pitchFamily="34" charset="0"/>
              <a:cs typeface="B Titr" pitchFamily="2" charset="-78"/>
            </a:endParaRPr>
          </a:p>
          <a:p>
            <a:pPr marL="0" marR="0" lvl="0" indent="0" defTabSz="914400" rtl="1" eaLnBrk="1" fontAlgn="base" latinLnBrk="0" hangingPunct="1">
              <a:lnSpc>
                <a:spcPct val="100000"/>
              </a:lnSpc>
              <a:spcBef>
                <a:spcPct val="0"/>
              </a:spcBef>
              <a:spcAft>
                <a:spcPts val="1000"/>
              </a:spcAft>
              <a:buClrTx/>
              <a:buSzTx/>
              <a:buFontTx/>
              <a:buNone/>
              <a:tabLst/>
              <a:defRPr/>
            </a:pPr>
            <a:r>
              <a:rPr lang="fa-IR" altLang="en-US" sz="5400" b="1" dirty="0" smtClean="0">
                <a:solidFill>
                  <a:srgbClr val="FF0000"/>
                </a:solidFill>
                <a:ea typeface="Arial" pitchFamily="34" charset="0"/>
                <a:cs typeface="B Titr" pitchFamily="2" charset="-78"/>
              </a:rPr>
              <a:t> </a:t>
            </a:r>
            <a:endParaRPr kumimoji="0" lang="fa-IR" altLang="en-US" sz="5400" b="1" i="0" u="none" strike="noStrike" kern="1200" cap="none" spc="0" normalizeH="0" baseline="0" noProof="0" dirty="0">
              <a:ln>
                <a:noFill/>
              </a:ln>
              <a:solidFill>
                <a:srgbClr val="FF0000"/>
              </a:solidFill>
              <a:effectLst/>
              <a:uLnTx/>
              <a:uFillTx/>
              <a:latin typeface="Arial" pitchFamily="34" charset="0"/>
              <a:ea typeface="Arial" pitchFamily="34" charset="0"/>
              <a:cs typeface="B Titr"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fa-IR" altLang="en-US" sz="5400" b="0" i="0" u="none" strike="noStrike" kern="1200" cap="none" spc="0" normalizeH="0" baseline="0" noProof="0" dirty="0">
              <a:ln>
                <a:noFill/>
              </a:ln>
              <a:solidFill>
                <a:sysClr val="windowText" lastClr="000000"/>
              </a:solidFill>
              <a:effectLst/>
              <a:uLnTx/>
              <a:uFillTx/>
              <a:latin typeface="Arial" pitchFamily="34" charset="0"/>
              <a:ea typeface="Arial" pitchFamily="34" charset="0"/>
              <a:cs typeface="B Titr" pitchFamily="2" charset="-78"/>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356992"/>
            <a:ext cx="5184576" cy="3209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38068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84" y="620688"/>
            <a:ext cx="7488832" cy="5760640"/>
          </a:xfrm>
        </p:spPr>
        <p:txBody>
          <a:bodyPr>
            <a:normAutofit/>
          </a:bodyPr>
          <a:lstStyle/>
          <a:p>
            <a:pPr algn="just" rtl="1"/>
            <a:r>
              <a:rPr lang="fa-IR" sz="3600" b="1" dirty="0">
                <a:solidFill>
                  <a:srgbClr val="C00000"/>
                </a:solidFill>
                <a:cs typeface="B Titr" panose="00000700000000000000" pitchFamily="2" charset="-78"/>
              </a:rPr>
              <a:t>مرگ و میر </a:t>
            </a:r>
            <a:r>
              <a:rPr lang="fa-IR" sz="3600" b="1" dirty="0" smtClean="0">
                <a:solidFill>
                  <a:srgbClr val="C00000"/>
                </a:solidFill>
                <a:cs typeface="B Titr" panose="00000700000000000000" pitchFamily="2" charset="-78"/>
              </a:rPr>
              <a:t>مادران :</a:t>
            </a:r>
            <a:endParaRPr lang="en-US" sz="3600" b="1" dirty="0">
              <a:solidFill>
                <a:srgbClr val="C00000"/>
              </a:solidFill>
              <a:cs typeface="B Titr" panose="00000700000000000000" pitchFamily="2" charset="-78"/>
            </a:endParaRPr>
          </a:p>
          <a:p>
            <a:pPr algn="just" rtl="1"/>
            <a:r>
              <a:rPr lang="fa-IR" b="1" dirty="0">
                <a:solidFill>
                  <a:srgbClr val="C00000"/>
                </a:solidFill>
                <a:cs typeface="B Titr" panose="00000700000000000000" pitchFamily="2" charset="-78"/>
              </a:rPr>
              <a:t>دلایل </a:t>
            </a:r>
            <a:r>
              <a:rPr lang="fa-IR" b="1" dirty="0" smtClean="0">
                <a:solidFill>
                  <a:srgbClr val="C00000"/>
                </a:solidFill>
                <a:cs typeface="B Titr" panose="00000700000000000000" pitchFamily="2" charset="-78"/>
              </a:rPr>
              <a:t>اصلی : </a:t>
            </a:r>
          </a:p>
          <a:p>
            <a:pPr algn="just" rtl="1"/>
            <a:r>
              <a:rPr lang="fa-IR" b="1" dirty="0" smtClean="0">
                <a:cs typeface="B Zar" panose="00000400000000000000" pitchFamily="2" charset="-78"/>
              </a:rPr>
              <a:t>خونریزی</a:t>
            </a:r>
            <a:r>
              <a:rPr lang="fa-IR" b="1" dirty="0">
                <a:cs typeface="B Zar" panose="00000400000000000000" pitchFamily="2" charset="-78"/>
              </a:rPr>
              <a:t>، افزایش فشار </a:t>
            </a:r>
            <a:r>
              <a:rPr lang="fa-IR" b="1" dirty="0" smtClean="0">
                <a:cs typeface="B Zar" panose="00000400000000000000" pitchFamily="2" charset="-78"/>
              </a:rPr>
              <a:t>خون، </a:t>
            </a:r>
            <a:r>
              <a:rPr lang="fa-IR" b="1" dirty="0">
                <a:cs typeface="B Zar" panose="00000400000000000000" pitchFamily="2" charset="-78"/>
              </a:rPr>
              <a:t>عفونت، پره اکلامپسی </a:t>
            </a:r>
            <a:endParaRPr lang="fa-IR" b="1" dirty="0" smtClean="0">
              <a:cs typeface="B Zar" panose="00000400000000000000" pitchFamily="2" charset="-78"/>
            </a:endParaRPr>
          </a:p>
          <a:p>
            <a:pPr algn="just" rtl="1"/>
            <a:endParaRPr lang="en-US" sz="2400" b="1" dirty="0">
              <a:cs typeface="B Nazanin" panose="00000400000000000000" pitchFamily="2" charset="-78"/>
            </a:endParaRPr>
          </a:p>
          <a:p>
            <a:pPr algn="just" rtl="1"/>
            <a:r>
              <a:rPr lang="fa-IR" b="1" dirty="0">
                <a:solidFill>
                  <a:srgbClr val="C00000"/>
                </a:solidFill>
                <a:cs typeface="B Titr" panose="00000700000000000000" pitchFamily="2" charset="-78"/>
              </a:rPr>
              <a:t>حاملگی های پر خطر: </a:t>
            </a:r>
            <a:endParaRPr lang="fa-IR" b="1" dirty="0" smtClean="0">
              <a:solidFill>
                <a:srgbClr val="C00000"/>
              </a:solidFill>
              <a:cs typeface="B Titr" panose="00000700000000000000" pitchFamily="2" charset="-78"/>
            </a:endParaRPr>
          </a:p>
          <a:p>
            <a:pPr algn="just" rtl="1">
              <a:buFont typeface="Wingdings" panose="05000000000000000000" pitchFamily="2" charset="2"/>
              <a:buChar char="v"/>
            </a:pPr>
            <a:r>
              <a:rPr lang="fa-IR" sz="2400" b="1" dirty="0" smtClean="0">
                <a:cs typeface="B Zar" panose="00000400000000000000" pitchFamily="2" charset="-78"/>
              </a:rPr>
              <a:t>سن </a:t>
            </a:r>
            <a:r>
              <a:rPr lang="fa-IR" sz="2400" b="1" dirty="0">
                <a:cs typeface="B Zar" panose="00000400000000000000" pitchFamily="2" charset="-78"/>
              </a:rPr>
              <a:t>مادر </a:t>
            </a:r>
            <a:r>
              <a:rPr lang="fa-IR" sz="2400" b="1" dirty="0" smtClean="0">
                <a:cs typeface="B Zar" panose="00000400000000000000" pitchFamily="2" charset="-78"/>
              </a:rPr>
              <a:t>:کمتر </a:t>
            </a:r>
            <a:r>
              <a:rPr lang="fa-IR" sz="2400" b="1" dirty="0">
                <a:cs typeface="B Zar" panose="00000400000000000000" pitchFamily="2" charset="-78"/>
              </a:rPr>
              <a:t>از 15 </a:t>
            </a:r>
            <a:r>
              <a:rPr lang="fa-IR" sz="2400" b="1" dirty="0" smtClean="0">
                <a:cs typeface="B Zar" panose="00000400000000000000" pitchFamily="2" charset="-78"/>
              </a:rPr>
              <a:t>و بیشتر </a:t>
            </a:r>
            <a:r>
              <a:rPr lang="fa-IR" sz="2400" b="1" dirty="0">
                <a:cs typeface="B Zar" panose="00000400000000000000" pitchFamily="2" charset="-78"/>
              </a:rPr>
              <a:t>از 35 سال </a:t>
            </a:r>
            <a:endParaRPr lang="fa-IR" sz="2400" b="1" dirty="0" smtClean="0">
              <a:cs typeface="B Zar" panose="00000400000000000000" pitchFamily="2" charset="-78"/>
            </a:endParaRPr>
          </a:p>
          <a:p>
            <a:pPr algn="r" rtl="1">
              <a:buFont typeface="Courier New" panose="02070309020205020404" pitchFamily="49" charset="0"/>
              <a:buChar char="o"/>
            </a:pPr>
            <a:r>
              <a:rPr lang="fa-IR" b="1" dirty="0" smtClean="0">
                <a:solidFill>
                  <a:srgbClr val="C00000"/>
                </a:solidFill>
                <a:cs typeface="B Titr" pitchFamily="2" charset="-78"/>
              </a:rPr>
              <a:t>عوامل زایمانی : </a:t>
            </a:r>
            <a:endParaRPr lang="en-US" b="1" dirty="0" smtClean="0">
              <a:solidFill>
                <a:srgbClr val="C00000"/>
              </a:solidFill>
              <a:cs typeface="B Titr" pitchFamily="2" charset="-78"/>
            </a:endParaRPr>
          </a:p>
          <a:p>
            <a:pPr algn="r" rtl="1">
              <a:buFont typeface="+mj-lt"/>
              <a:buAutoNum type="arabicPeriod"/>
            </a:pPr>
            <a:r>
              <a:rPr lang="fa-IR" sz="2400" b="1" dirty="0" smtClean="0">
                <a:cs typeface="B Zar" panose="00000400000000000000" pitchFamily="2" charset="-78"/>
              </a:rPr>
              <a:t>زایمان </a:t>
            </a:r>
            <a:r>
              <a:rPr lang="fa-IR" sz="2400" b="1" dirty="0">
                <a:cs typeface="B Zar" panose="00000400000000000000" pitchFamily="2" charset="-78"/>
              </a:rPr>
              <a:t>های 5 یا بیشتر جزء ریسک های اصلی </a:t>
            </a:r>
            <a:r>
              <a:rPr lang="fa-IR" sz="2400" b="1" dirty="0" smtClean="0">
                <a:cs typeface="B Zar" panose="00000400000000000000" pitchFamily="2" charset="-78"/>
              </a:rPr>
              <a:t>، </a:t>
            </a:r>
            <a:r>
              <a:rPr lang="fa-IR" sz="2400" b="1" dirty="0">
                <a:cs typeface="B Zar" panose="00000400000000000000" pitchFamily="2" charset="-78"/>
              </a:rPr>
              <a:t>خونریزی بعد از زایمان </a:t>
            </a:r>
          </a:p>
          <a:p>
            <a:pPr algn="r" rtl="1">
              <a:buFont typeface="+mj-lt"/>
              <a:buAutoNum type="arabicPeriod"/>
            </a:pPr>
            <a:r>
              <a:rPr lang="fa-IR" sz="2400" b="1" dirty="0" smtClean="0">
                <a:cs typeface="B Zar" panose="00000400000000000000" pitchFamily="2" charset="-78"/>
              </a:rPr>
              <a:t>شرح </a:t>
            </a:r>
            <a:r>
              <a:rPr lang="fa-IR" sz="2400" b="1" dirty="0">
                <a:cs typeface="B Zar" panose="00000400000000000000" pitchFamily="2" charset="-78"/>
              </a:rPr>
              <a:t>حالی از جراحی های درمانی و شرح حالی از جراحی های رحم </a:t>
            </a:r>
            <a:r>
              <a:rPr lang="fa-IR" sz="2400" b="1" dirty="0" smtClean="0">
                <a:cs typeface="B Zar" panose="00000400000000000000" pitchFamily="2" charset="-78"/>
              </a:rPr>
              <a:t>و </a:t>
            </a:r>
            <a:r>
              <a:rPr lang="fa-IR" sz="2400" b="1" dirty="0">
                <a:cs typeface="B Zar" panose="00000400000000000000" pitchFamily="2" charset="-78"/>
              </a:rPr>
              <a:t>یا پارگی </a:t>
            </a:r>
            <a:r>
              <a:rPr lang="fa-IR" sz="2400" b="1" dirty="0" smtClean="0">
                <a:cs typeface="B Zar" panose="00000400000000000000" pitchFamily="2" charset="-78"/>
              </a:rPr>
              <a:t>رحم ، دیابت</a:t>
            </a:r>
            <a:r>
              <a:rPr lang="en-US" sz="2400" b="1" dirty="0" smtClean="0">
                <a:cs typeface="B Zar" panose="00000400000000000000" pitchFamily="2" charset="-78"/>
              </a:rPr>
              <a:t> </a:t>
            </a:r>
            <a:r>
              <a:rPr lang="fa-IR" sz="2400" b="1" dirty="0" smtClean="0">
                <a:cs typeface="B Zar" panose="00000400000000000000" pitchFamily="2" charset="-78"/>
              </a:rPr>
              <a:t>، بیماری </a:t>
            </a:r>
            <a:r>
              <a:rPr lang="fa-IR" sz="2400" b="1" dirty="0">
                <a:cs typeface="B Zar" panose="00000400000000000000" pitchFamily="2" charset="-78"/>
              </a:rPr>
              <a:t>های قلبی، لوپوس، فشار خون</a:t>
            </a:r>
            <a:r>
              <a:rPr lang="fa-IR" sz="2400" b="1" dirty="0" smtClean="0">
                <a:cs typeface="B Zar" panose="00000400000000000000" pitchFamily="2" charset="-78"/>
              </a:rPr>
              <a:t>، پره </a:t>
            </a:r>
            <a:r>
              <a:rPr lang="fa-IR" sz="2400" b="1" dirty="0">
                <a:cs typeface="B Zar" panose="00000400000000000000" pitchFamily="2" charset="-78"/>
              </a:rPr>
              <a:t>اکلامپسی ، سندرم </a:t>
            </a:r>
            <a:r>
              <a:rPr lang="en-US" sz="2400" b="1" dirty="0">
                <a:cs typeface="B Zar" panose="00000400000000000000" pitchFamily="2" charset="-78"/>
              </a:rPr>
              <a:t> </a:t>
            </a:r>
            <a:r>
              <a:rPr lang="en-US" sz="2400" b="1" dirty="0" err="1" smtClean="0">
                <a:cs typeface="B Zar" panose="00000400000000000000" pitchFamily="2" charset="-78"/>
              </a:rPr>
              <a:t>HeLLp</a:t>
            </a:r>
            <a:r>
              <a:rPr lang="fa-IR" sz="2400" b="1" dirty="0" smtClean="0">
                <a:cs typeface="B Zar" panose="00000400000000000000" pitchFamily="2" charset="-78"/>
              </a:rPr>
              <a:t> </a:t>
            </a:r>
            <a:r>
              <a:rPr lang="fa-IR" sz="2400" b="1" dirty="0">
                <a:cs typeface="B Zar" panose="00000400000000000000" pitchFamily="2" charset="-78"/>
              </a:rPr>
              <a:t>و اختلال انعقادی داخل عروق منتشر و ... داشته باشند.</a:t>
            </a:r>
            <a:endParaRPr lang="en-US" sz="2400" b="1" dirty="0">
              <a:cs typeface="B Zar" panose="00000400000000000000" pitchFamily="2" charset="-78"/>
            </a:endParaRPr>
          </a:p>
          <a:p>
            <a:pPr algn="r" rtl="1"/>
            <a:endParaRPr lang="fa-IR" b="1" dirty="0">
              <a:cs typeface="B Nazanin" panose="00000400000000000000" pitchFamily="2" charset="-78"/>
            </a:endParaRPr>
          </a:p>
        </p:txBody>
      </p:sp>
    </p:spTree>
    <p:extLst>
      <p:ext uri="{BB962C8B-B14F-4D97-AF65-F5344CB8AC3E}">
        <p14:creationId xmlns:p14="http://schemas.microsoft.com/office/powerpoint/2010/main" val="1836255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457200" y="3810000"/>
            <a:ext cx="8534400" cy="1676400"/>
          </a:xfrm>
        </p:spPr>
        <p:txBody>
          <a:bodyPr/>
          <a:lstStyle/>
          <a:p>
            <a:pPr algn="ctr" eaLnBrk="1" fontAlgn="auto" hangingPunct="1">
              <a:lnSpc>
                <a:spcPct val="120000"/>
              </a:lnSpc>
              <a:spcAft>
                <a:spcPts val="0"/>
              </a:spcAft>
              <a:defRPr/>
            </a:pPr>
            <a:r>
              <a:rPr lang="en-US" dirty="0" smtClean="0">
                <a:solidFill>
                  <a:srgbClr val="FF0000"/>
                </a:solidFill>
                <a:latin typeface="Arial" pitchFamily="34" charset="0"/>
              </a:rPr>
              <a:t>“</a:t>
            </a:r>
            <a:r>
              <a:rPr lang="en-US" dirty="0" smtClean="0">
                <a:solidFill>
                  <a:srgbClr val="FF0000"/>
                </a:solidFill>
              </a:rPr>
              <a:t>Every Pregnancy Is </a:t>
            </a:r>
            <a:br>
              <a:rPr lang="en-US" dirty="0" smtClean="0">
                <a:solidFill>
                  <a:srgbClr val="FF0000"/>
                </a:solidFill>
              </a:rPr>
            </a:br>
            <a:r>
              <a:rPr lang="en-US" dirty="0" smtClean="0">
                <a:solidFill>
                  <a:srgbClr val="FF0000"/>
                </a:solidFill>
              </a:rPr>
              <a:t>at Risk:</a:t>
            </a:r>
            <a:r>
              <a:rPr lang="en-US" dirty="0" smtClean="0">
                <a:solidFill>
                  <a:srgbClr val="FF0000"/>
                </a:solidFill>
                <a:latin typeface="Arial" pitchFamily="34" charset="0"/>
              </a:rPr>
              <a:t>”</a:t>
            </a:r>
            <a:endParaRPr lang="en-US" dirty="0" smtClean="0">
              <a:solidFill>
                <a:srgbClr val="FF0000"/>
              </a:solidFill>
            </a:endParaRPr>
          </a:p>
        </p:txBody>
      </p:sp>
      <p:pic>
        <p:nvPicPr>
          <p:cNvPr id="37891" name="Picture 3" descr="lak la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04800"/>
            <a:ext cx="63246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7717567"/>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438" y="685800"/>
            <a:ext cx="8493125"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53014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404665"/>
            <a:ext cx="8843899" cy="6040148"/>
          </a:xfrm>
          <a:prstGeom prst="rect">
            <a:avLst/>
          </a:prstGeom>
          <a:solidFill>
            <a:schemeClr val="bg1"/>
          </a:solidFill>
          <a:ln>
            <a:noFill/>
          </a:ln>
          <a:effectLst/>
          <a:extLst/>
        </p:spPr>
      </p:pic>
    </p:spTree>
    <p:extLst>
      <p:ext uri="{BB962C8B-B14F-4D97-AF65-F5344CB8AC3E}">
        <p14:creationId xmlns:p14="http://schemas.microsoft.com/office/powerpoint/2010/main" val="5320868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93795" cy="702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17625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4119035029"/>
              </p:ext>
            </p:extLst>
          </p:nvPr>
        </p:nvGraphicFramePr>
        <p:xfrm>
          <a:off x="0" y="-1"/>
          <a:ext cx="9144000" cy="6858002"/>
        </p:xfrm>
        <a:graphic>
          <a:graphicData uri="http://schemas.openxmlformats.org/drawingml/2006/table">
            <a:tbl>
              <a:tblPr rtl="1" firstRow="1" bandRow="1">
                <a:tableStyleId>{5C22544A-7EE6-4342-B048-85BDC9FD1C3A}</a:tableStyleId>
              </a:tblPr>
              <a:tblGrid>
                <a:gridCol w="913717"/>
                <a:gridCol w="3699806"/>
                <a:gridCol w="4530477"/>
              </a:tblGrid>
              <a:tr h="704100">
                <a:tc>
                  <a:txBody>
                    <a:bodyPr/>
                    <a:lstStyle/>
                    <a:p>
                      <a:pPr algn="ctr" rtl="1"/>
                      <a:r>
                        <a:rPr lang="fa-IR" sz="1800" b="1" dirty="0" smtClean="0"/>
                        <a:t>سال</a:t>
                      </a:r>
                      <a:endParaRPr lang="fa-IR" sz="1800" b="1" dirty="0"/>
                    </a:p>
                  </a:txBody>
                  <a:tcPr marL="91439" marR="91439"/>
                </a:tc>
                <a:tc>
                  <a:txBody>
                    <a:bodyPr/>
                    <a:lstStyle/>
                    <a:p>
                      <a:pPr algn="ctr" rtl="1"/>
                      <a:r>
                        <a:rPr lang="fa-IR" sz="1800" b="1" dirty="0" smtClean="0"/>
                        <a:t>تعدادموارد</a:t>
                      </a:r>
                      <a:r>
                        <a:rPr lang="fa-IR" sz="1800" b="1" baseline="0" dirty="0" smtClean="0"/>
                        <a:t> مرگ مادران گزارش شده                  (مطابق با تعریف)</a:t>
                      </a:r>
                      <a:endParaRPr lang="fa-IR" sz="1800" b="1" dirty="0"/>
                    </a:p>
                  </a:txBody>
                  <a:tcPr marL="91439" marR="91439"/>
                </a:tc>
                <a:tc>
                  <a:txBody>
                    <a:bodyPr/>
                    <a:lstStyle/>
                    <a:p>
                      <a:pPr algn="ctr" rtl="1"/>
                      <a:r>
                        <a:rPr lang="fa-IR" sz="1800" b="1" dirty="0" smtClean="0"/>
                        <a:t>نسبت مرگ مادران در صد هزار تولد زنده (</a:t>
                      </a:r>
                      <a:r>
                        <a:rPr lang="en-US" sz="1800" b="1" dirty="0" smtClean="0"/>
                        <a:t>MMR </a:t>
                      </a:r>
                      <a:r>
                        <a:rPr lang="fa-IR" sz="1800" b="1" dirty="0" smtClean="0"/>
                        <a:t>)</a:t>
                      </a:r>
                      <a:endParaRPr lang="fa-IR" sz="1800" b="1" dirty="0"/>
                    </a:p>
                  </a:txBody>
                  <a:tcPr marL="91439" marR="91439"/>
                </a:tc>
              </a:tr>
              <a:tr h="380750">
                <a:tc>
                  <a:txBody>
                    <a:bodyPr/>
                    <a:lstStyle/>
                    <a:p>
                      <a:pPr algn="ctr" rtl="1"/>
                      <a:r>
                        <a:rPr lang="fa-IR" sz="1700" b="1" dirty="0" smtClean="0"/>
                        <a:t>1375</a:t>
                      </a:r>
                      <a:endParaRPr lang="fa-IR" sz="1700" b="1" dirty="0"/>
                    </a:p>
                  </a:txBody>
                  <a:tcPr marL="91439" marR="91439"/>
                </a:tc>
                <a:tc>
                  <a:txBody>
                    <a:bodyPr/>
                    <a:lstStyle/>
                    <a:p>
                      <a:pPr algn="ctr" rtl="1"/>
                      <a:r>
                        <a:rPr lang="fa-IR" sz="1700" b="1" dirty="0" smtClean="0"/>
                        <a:t>382(مطالعه</a:t>
                      </a:r>
                      <a:r>
                        <a:rPr lang="en-US" sz="1700" b="1" dirty="0" smtClean="0"/>
                        <a:t>RAMOS </a:t>
                      </a:r>
                      <a:r>
                        <a:rPr lang="fa-IR" sz="1700" b="1" baseline="0" dirty="0" smtClean="0"/>
                        <a:t> </a:t>
                      </a:r>
                      <a:r>
                        <a:rPr lang="fa-IR" sz="1700" b="1" dirty="0" smtClean="0"/>
                        <a:t>)</a:t>
                      </a:r>
                      <a:endParaRPr lang="fa-IR" sz="1700" b="1" dirty="0"/>
                    </a:p>
                  </a:txBody>
                  <a:tcPr marL="91439" marR="91439"/>
                </a:tc>
                <a:tc>
                  <a:txBody>
                    <a:bodyPr/>
                    <a:lstStyle/>
                    <a:p>
                      <a:pPr algn="ctr" rtl="1"/>
                      <a:r>
                        <a:rPr lang="fa-IR" sz="1700" b="1" dirty="0" smtClean="0"/>
                        <a:t>37/4</a:t>
                      </a:r>
                      <a:endParaRPr lang="fa-IR" sz="1700" b="1" dirty="0"/>
                    </a:p>
                  </a:txBody>
                  <a:tcPr marL="91439" marR="91439"/>
                </a:tc>
              </a:tr>
              <a:tr h="380750">
                <a:tc gridSpan="3">
                  <a:txBody>
                    <a:bodyPr/>
                    <a:lstStyle/>
                    <a:p>
                      <a:pPr algn="ctr" rtl="1"/>
                      <a:r>
                        <a:rPr lang="fa-IR" sz="1700" b="1" dirty="0" smtClean="0"/>
                        <a:t>پس از اجرای نظام مراقبت مرگ مادری</a:t>
                      </a:r>
                      <a:endParaRPr lang="fa-IR" sz="1700" b="1" dirty="0"/>
                    </a:p>
                  </a:txBody>
                  <a:tcPr marL="91439" marR="91439"/>
                </a:tc>
                <a:tc hMerge="1">
                  <a:txBody>
                    <a:bodyPr/>
                    <a:lstStyle/>
                    <a:p>
                      <a:pPr rtl="1"/>
                      <a:endParaRPr lang="fa-IR"/>
                    </a:p>
                  </a:txBody>
                  <a:tcPr/>
                </a:tc>
                <a:tc hMerge="1">
                  <a:txBody>
                    <a:bodyPr/>
                    <a:lstStyle/>
                    <a:p>
                      <a:pPr rtl="1"/>
                      <a:endParaRPr lang="fa-IR"/>
                    </a:p>
                  </a:txBody>
                  <a:tcPr/>
                </a:tc>
              </a:tr>
              <a:tr h="380750">
                <a:tc>
                  <a:txBody>
                    <a:bodyPr/>
                    <a:lstStyle/>
                    <a:p>
                      <a:pPr algn="ctr" rtl="1"/>
                      <a:r>
                        <a:rPr lang="fa-IR" sz="1700" b="1" dirty="0" smtClean="0"/>
                        <a:t>1381</a:t>
                      </a:r>
                      <a:endParaRPr lang="fa-IR" sz="1700" b="1" dirty="0"/>
                    </a:p>
                  </a:txBody>
                  <a:tcPr marL="91439" marR="91439"/>
                </a:tc>
                <a:tc>
                  <a:txBody>
                    <a:bodyPr/>
                    <a:lstStyle/>
                    <a:p>
                      <a:pPr algn="ctr" rtl="1"/>
                      <a:r>
                        <a:rPr lang="fa-IR" sz="1700" b="1" dirty="0" smtClean="0"/>
                        <a:t>308</a:t>
                      </a:r>
                      <a:endParaRPr lang="fa-IR" sz="1700" b="1" dirty="0"/>
                    </a:p>
                  </a:txBody>
                  <a:tcPr marL="91439" marR="91439"/>
                </a:tc>
                <a:tc>
                  <a:txBody>
                    <a:bodyPr/>
                    <a:lstStyle/>
                    <a:p>
                      <a:pPr algn="ctr" rtl="1"/>
                      <a:r>
                        <a:rPr lang="fa-IR" sz="1700" b="1" dirty="0" smtClean="0"/>
                        <a:t>27/4</a:t>
                      </a:r>
                      <a:endParaRPr lang="fa-IR" sz="1700" b="1" dirty="0"/>
                    </a:p>
                  </a:txBody>
                  <a:tcPr marL="91439" marR="91439"/>
                </a:tc>
              </a:tr>
              <a:tr h="380750">
                <a:tc>
                  <a:txBody>
                    <a:bodyPr/>
                    <a:lstStyle/>
                    <a:p>
                      <a:pPr algn="ctr" rtl="1"/>
                      <a:r>
                        <a:rPr lang="fa-IR" sz="1700" b="1" dirty="0" smtClean="0"/>
                        <a:t>1382</a:t>
                      </a:r>
                      <a:endParaRPr lang="fa-IR" sz="1700" b="1" dirty="0"/>
                    </a:p>
                  </a:txBody>
                  <a:tcPr marL="91439" marR="91439"/>
                </a:tc>
                <a:tc>
                  <a:txBody>
                    <a:bodyPr/>
                    <a:lstStyle/>
                    <a:p>
                      <a:pPr algn="ctr" rtl="1"/>
                      <a:r>
                        <a:rPr lang="fa-IR" sz="1700" b="1" dirty="0" smtClean="0"/>
                        <a:t>332</a:t>
                      </a:r>
                      <a:endParaRPr lang="fa-IR" sz="1700" b="1" dirty="0"/>
                    </a:p>
                  </a:txBody>
                  <a:tcPr marL="91439" marR="91439"/>
                </a:tc>
                <a:tc>
                  <a:txBody>
                    <a:bodyPr/>
                    <a:lstStyle/>
                    <a:p>
                      <a:pPr algn="ctr" rtl="1"/>
                      <a:r>
                        <a:rPr lang="fa-IR" sz="1700" b="1" dirty="0" smtClean="0"/>
                        <a:t>28/3</a:t>
                      </a:r>
                      <a:endParaRPr lang="fa-IR" sz="1700" b="1" dirty="0"/>
                    </a:p>
                  </a:txBody>
                  <a:tcPr marL="91439" marR="91439"/>
                </a:tc>
              </a:tr>
              <a:tr h="380750">
                <a:tc>
                  <a:txBody>
                    <a:bodyPr/>
                    <a:lstStyle/>
                    <a:p>
                      <a:pPr algn="ctr" rtl="1"/>
                      <a:r>
                        <a:rPr lang="fa-IR" sz="1700" b="1" dirty="0" smtClean="0"/>
                        <a:t>1383</a:t>
                      </a:r>
                      <a:endParaRPr lang="fa-IR" sz="1700" b="1" dirty="0"/>
                    </a:p>
                  </a:txBody>
                  <a:tcPr marL="91439" marR="91439"/>
                </a:tc>
                <a:tc>
                  <a:txBody>
                    <a:bodyPr/>
                    <a:lstStyle/>
                    <a:p>
                      <a:pPr algn="ctr" rtl="1"/>
                      <a:r>
                        <a:rPr lang="fa-IR" sz="1700" b="1" dirty="0" smtClean="0"/>
                        <a:t>278</a:t>
                      </a:r>
                      <a:endParaRPr lang="fa-IR" sz="1700" b="1" dirty="0"/>
                    </a:p>
                  </a:txBody>
                  <a:tcPr marL="91439" marR="91439"/>
                </a:tc>
                <a:tc>
                  <a:txBody>
                    <a:bodyPr/>
                    <a:lstStyle/>
                    <a:p>
                      <a:pPr algn="ctr" rtl="1"/>
                      <a:r>
                        <a:rPr lang="fa-IR" sz="1700" b="1" dirty="0" smtClean="0"/>
                        <a:t>24/1</a:t>
                      </a:r>
                      <a:endParaRPr lang="fa-IR" sz="1700" b="1" dirty="0"/>
                    </a:p>
                  </a:txBody>
                  <a:tcPr marL="91439" marR="91439"/>
                </a:tc>
              </a:tr>
              <a:tr h="442652">
                <a:tc>
                  <a:txBody>
                    <a:bodyPr/>
                    <a:lstStyle/>
                    <a:p>
                      <a:pPr algn="ctr" rtl="1"/>
                      <a:r>
                        <a:rPr lang="fa-IR" sz="1700" b="1" dirty="0" smtClean="0"/>
                        <a:t>1384</a:t>
                      </a:r>
                      <a:endParaRPr lang="fa-IR" sz="1700" b="1" dirty="0"/>
                    </a:p>
                  </a:txBody>
                  <a:tcPr marL="91439" marR="91439"/>
                </a:tc>
                <a:tc>
                  <a:txBody>
                    <a:bodyPr/>
                    <a:lstStyle/>
                    <a:p>
                      <a:pPr algn="ctr" rtl="1"/>
                      <a:r>
                        <a:rPr lang="fa-IR" sz="1700" b="1" dirty="0" smtClean="0"/>
                        <a:t>295</a:t>
                      </a:r>
                      <a:endParaRPr lang="fa-IR" sz="1700" b="1" dirty="0"/>
                    </a:p>
                  </a:txBody>
                  <a:tcPr marL="91439" marR="91439"/>
                </a:tc>
                <a:tc>
                  <a:txBody>
                    <a:bodyPr/>
                    <a:lstStyle/>
                    <a:p>
                      <a:pPr algn="ctr" rtl="1"/>
                      <a:r>
                        <a:rPr lang="fa-IR" sz="1700" b="1" dirty="0" smtClean="0"/>
                        <a:t>23/8(گزارش2015 سازمان جهانی بهداشت </a:t>
                      </a:r>
                      <a:r>
                        <a:rPr lang="fa-IR" sz="1700" b="1" smtClean="0"/>
                        <a:t>= 34</a:t>
                      </a:r>
                      <a:r>
                        <a:rPr lang="fa-IR" sz="1700" b="1" baseline="0" smtClean="0"/>
                        <a:t>)</a:t>
                      </a:r>
                      <a:endParaRPr lang="fa-IR" sz="1700" b="1" dirty="0"/>
                    </a:p>
                  </a:txBody>
                  <a:tcPr marL="91439" marR="91439"/>
                </a:tc>
              </a:tr>
              <a:tr h="380750">
                <a:tc>
                  <a:txBody>
                    <a:bodyPr/>
                    <a:lstStyle/>
                    <a:p>
                      <a:pPr algn="ctr" rtl="1"/>
                      <a:r>
                        <a:rPr lang="fa-IR" sz="1700" b="1" dirty="0" smtClean="0"/>
                        <a:t>1385</a:t>
                      </a:r>
                      <a:endParaRPr lang="fa-IR" sz="1700" b="1" dirty="0"/>
                    </a:p>
                  </a:txBody>
                  <a:tcPr marL="91439" marR="91439"/>
                </a:tc>
                <a:tc>
                  <a:txBody>
                    <a:bodyPr/>
                    <a:lstStyle/>
                    <a:p>
                      <a:pPr algn="ctr" rtl="1"/>
                      <a:r>
                        <a:rPr lang="fa-IR" sz="1700" b="1" dirty="0" smtClean="0"/>
                        <a:t>273</a:t>
                      </a:r>
                      <a:endParaRPr lang="fa-IR" sz="1700" b="1" dirty="0"/>
                    </a:p>
                  </a:txBody>
                  <a:tcPr marL="91439" marR="91439"/>
                </a:tc>
                <a:tc>
                  <a:txBody>
                    <a:bodyPr/>
                    <a:lstStyle/>
                    <a:p>
                      <a:pPr algn="ctr" rtl="1"/>
                      <a:r>
                        <a:rPr lang="fa-IR" sz="1700" b="1" dirty="0" smtClean="0"/>
                        <a:t>21/7</a:t>
                      </a:r>
                      <a:endParaRPr lang="fa-IR" sz="1700" b="1" dirty="0"/>
                    </a:p>
                  </a:txBody>
                  <a:tcPr marL="91439" marR="91439"/>
                </a:tc>
              </a:tr>
              <a:tr h="380750">
                <a:tc>
                  <a:txBody>
                    <a:bodyPr/>
                    <a:lstStyle/>
                    <a:p>
                      <a:pPr algn="ctr" rtl="1"/>
                      <a:r>
                        <a:rPr lang="fa-IR" sz="1700" b="1" dirty="0" smtClean="0"/>
                        <a:t>1386</a:t>
                      </a:r>
                      <a:endParaRPr lang="fa-IR" sz="1700" b="1" dirty="0"/>
                    </a:p>
                  </a:txBody>
                  <a:tcPr marL="91439" marR="91439"/>
                </a:tc>
                <a:tc>
                  <a:txBody>
                    <a:bodyPr/>
                    <a:lstStyle/>
                    <a:p>
                      <a:pPr algn="ctr" rtl="1"/>
                      <a:r>
                        <a:rPr lang="fa-IR" sz="1700" b="1" dirty="0" smtClean="0"/>
                        <a:t>316</a:t>
                      </a:r>
                      <a:endParaRPr lang="fa-IR" sz="1700" b="1" dirty="0"/>
                    </a:p>
                  </a:txBody>
                  <a:tcPr marL="91439" marR="91439"/>
                </a:tc>
                <a:tc>
                  <a:txBody>
                    <a:bodyPr/>
                    <a:lstStyle/>
                    <a:p>
                      <a:pPr algn="ctr" rtl="1"/>
                      <a:r>
                        <a:rPr lang="fa-IR" sz="1700" b="1" dirty="0" smtClean="0"/>
                        <a:t>24/7</a:t>
                      </a:r>
                      <a:endParaRPr lang="fa-IR" sz="1700" b="1" dirty="0"/>
                    </a:p>
                  </a:txBody>
                  <a:tcPr marL="91439" marR="91439"/>
                </a:tc>
              </a:tr>
              <a:tr h="380750">
                <a:tc>
                  <a:txBody>
                    <a:bodyPr/>
                    <a:lstStyle/>
                    <a:p>
                      <a:pPr algn="ctr" rtl="1"/>
                      <a:r>
                        <a:rPr lang="fa-IR" sz="1700" b="1" dirty="0" smtClean="0"/>
                        <a:t>1387</a:t>
                      </a:r>
                      <a:endParaRPr lang="fa-IR" sz="1700" b="1" dirty="0"/>
                    </a:p>
                  </a:txBody>
                  <a:tcPr marL="91439" marR="91439"/>
                </a:tc>
                <a:tc>
                  <a:txBody>
                    <a:bodyPr/>
                    <a:lstStyle/>
                    <a:p>
                      <a:pPr algn="ctr" rtl="1"/>
                      <a:r>
                        <a:rPr lang="fa-IR" sz="1700" b="1" dirty="0" smtClean="0"/>
                        <a:t>273</a:t>
                      </a:r>
                      <a:endParaRPr lang="fa-IR" sz="1700" b="1" dirty="0"/>
                    </a:p>
                  </a:txBody>
                  <a:tcPr marL="91439" marR="91439"/>
                </a:tc>
                <a:tc>
                  <a:txBody>
                    <a:bodyPr/>
                    <a:lstStyle/>
                    <a:p>
                      <a:pPr algn="ctr" rtl="1"/>
                      <a:r>
                        <a:rPr lang="fa-IR" sz="1700" b="1" dirty="0" smtClean="0"/>
                        <a:t>20/9</a:t>
                      </a:r>
                      <a:endParaRPr lang="fa-IR" sz="1700" b="1" dirty="0"/>
                    </a:p>
                  </a:txBody>
                  <a:tcPr marL="91439" marR="91439"/>
                </a:tc>
              </a:tr>
              <a:tr h="380750">
                <a:tc>
                  <a:txBody>
                    <a:bodyPr/>
                    <a:lstStyle/>
                    <a:p>
                      <a:pPr algn="ctr" rtl="1"/>
                      <a:r>
                        <a:rPr lang="fa-IR" sz="1700" b="1" dirty="0" smtClean="0"/>
                        <a:t>1388</a:t>
                      </a:r>
                      <a:endParaRPr lang="fa-IR" sz="1700" b="1" dirty="0"/>
                    </a:p>
                  </a:txBody>
                  <a:tcPr marL="91439" marR="91439"/>
                </a:tc>
                <a:tc>
                  <a:txBody>
                    <a:bodyPr/>
                    <a:lstStyle/>
                    <a:p>
                      <a:pPr algn="ctr" rtl="1"/>
                      <a:r>
                        <a:rPr lang="fa-IR" sz="1700" b="1" dirty="0" smtClean="0"/>
                        <a:t>342</a:t>
                      </a:r>
                      <a:endParaRPr lang="fa-IR" sz="1700" b="1" dirty="0"/>
                    </a:p>
                  </a:txBody>
                  <a:tcPr marL="91439" marR="91439"/>
                </a:tc>
                <a:tc>
                  <a:txBody>
                    <a:bodyPr/>
                    <a:lstStyle/>
                    <a:p>
                      <a:pPr algn="ctr" rtl="1"/>
                      <a:r>
                        <a:rPr lang="fa-IR" sz="1700" b="1" dirty="0" smtClean="0"/>
                        <a:t>25/4</a:t>
                      </a:r>
                      <a:endParaRPr lang="fa-IR" sz="1700" b="1" dirty="0"/>
                    </a:p>
                  </a:txBody>
                  <a:tcPr marL="91439" marR="91439"/>
                </a:tc>
              </a:tr>
              <a:tr h="380750">
                <a:tc>
                  <a:txBody>
                    <a:bodyPr/>
                    <a:lstStyle/>
                    <a:p>
                      <a:pPr algn="ctr" rtl="1"/>
                      <a:r>
                        <a:rPr lang="fa-IR" sz="1700" b="1" dirty="0" smtClean="0"/>
                        <a:t>1389</a:t>
                      </a:r>
                      <a:endParaRPr lang="fa-IR" sz="1700" b="1" dirty="0"/>
                    </a:p>
                  </a:txBody>
                  <a:tcPr marL="91439" marR="91439"/>
                </a:tc>
                <a:tc>
                  <a:txBody>
                    <a:bodyPr/>
                    <a:lstStyle/>
                    <a:p>
                      <a:pPr algn="ctr" rtl="1"/>
                      <a:r>
                        <a:rPr lang="fa-IR" sz="1700" b="1" dirty="0" smtClean="0"/>
                        <a:t>301</a:t>
                      </a:r>
                      <a:endParaRPr lang="fa-IR" sz="1700" b="1" dirty="0"/>
                    </a:p>
                  </a:txBody>
                  <a:tcPr marL="91439" marR="91439"/>
                </a:tc>
                <a:tc>
                  <a:txBody>
                    <a:bodyPr/>
                    <a:lstStyle/>
                    <a:p>
                      <a:pPr algn="ctr" rtl="1"/>
                      <a:r>
                        <a:rPr lang="fa-IR" sz="1700" b="1" dirty="0" smtClean="0"/>
                        <a:t>22 (گزارش 2015سازمان جهانی بهداشت = 27)</a:t>
                      </a:r>
                      <a:endParaRPr lang="fa-IR" sz="1700" b="1" dirty="0"/>
                    </a:p>
                  </a:txBody>
                  <a:tcPr marL="91439" marR="91439"/>
                </a:tc>
              </a:tr>
              <a:tr h="380750">
                <a:tc>
                  <a:txBody>
                    <a:bodyPr/>
                    <a:lstStyle/>
                    <a:p>
                      <a:pPr algn="ctr" rtl="1"/>
                      <a:r>
                        <a:rPr lang="fa-IR" sz="1700" b="1" dirty="0" smtClean="0"/>
                        <a:t>1390</a:t>
                      </a:r>
                      <a:endParaRPr lang="fa-IR" sz="1700" b="1" dirty="0"/>
                    </a:p>
                  </a:txBody>
                  <a:tcPr marL="91439" marR="91439"/>
                </a:tc>
                <a:tc>
                  <a:txBody>
                    <a:bodyPr/>
                    <a:lstStyle/>
                    <a:p>
                      <a:pPr algn="ctr" rtl="1"/>
                      <a:r>
                        <a:rPr lang="fa-IR" sz="1700" b="1" dirty="0" smtClean="0"/>
                        <a:t>297</a:t>
                      </a:r>
                      <a:endParaRPr lang="fa-IR" sz="1700" b="1" dirty="0"/>
                    </a:p>
                  </a:txBody>
                  <a:tcPr marL="91439" marR="91439"/>
                </a:tc>
                <a:tc>
                  <a:txBody>
                    <a:bodyPr/>
                    <a:lstStyle/>
                    <a:p>
                      <a:pPr algn="ctr" rtl="1"/>
                      <a:r>
                        <a:rPr lang="fa-IR" sz="1700" b="1" dirty="0" smtClean="0"/>
                        <a:t>21/5</a:t>
                      </a:r>
                      <a:endParaRPr lang="fa-IR" sz="1700" b="1" dirty="0"/>
                    </a:p>
                  </a:txBody>
                  <a:tcPr marL="91439" marR="91439"/>
                </a:tc>
              </a:tr>
              <a:tr h="380750">
                <a:tc>
                  <a:txBody>
                    <a:bodyPr/>
                    <a:lstStyle/>
                    <a:p>
                      <a:pPr algn="ctr" rtl="1"/>
                      <a:r>
                        <a:rPr lang="fa-IR" sz="1700" b="1" dirty="0" smtClean="0"/>
                        <a:t>1391</a:t>
                      </a:r>
                      <a:endParaRPr lang="fa-IR" sz="1700" b="1" dirty="0"/>
                    </a:p>
                  </a:txBody>
                  <a:tcPr marL="91439" marR="91439"/>
                </a:tc>
                <a:tc>
                  <a:txBody>
                    <a:bodyPr/>
                    <a:lstStyle/>
                    <a:p>
                      <a:pPr algn="ctr" rtl="1"/>
                      <a:r>
                        <a:rPr lang="fa-IR" sz="1700" b="1" dirty="0" smtClean="0"/>
                        <a:t>278</a:t>
                      </a:r>
                      <a:endParaRPr lang="fa-IR" sz="1700" b="1" dirty="0"/>
                    </a:p>
                  </a:txBody>
                  <a:tcPr marL="91439" marR="91439"/>
                </a:tc>
                <a:tc>
                  <a:txBody>
                    <a:bodyPr/>
                    <a:lstStyle/>
                    <a:p>
                      <a:pPr algn="ctr" rtl="1"/>
                      <a:r>
                        <a:rPr lang="fa-IR" sz="1700" b="1" dirty="0" smtClean="0"/>
                        <a:t>19/5</a:t>
                      </a:r>
                      <a:endParaRPr lang="fa-IR" sz="1700" b="1" dirty="0"/>
                    </a:p>
                  </a:txBody>
                  <a:tcPr marL="91439" marR="91439"/>
                </a:tc>
              </a:tr>
              <a:tr h="380750">
                <a:tc>
                  <a:txBody>
                    <a:bodyPr/>
                    <a:lstStyle/>
                    <a:p>
                      <a:pPr algn="ctr" rtl="1"/>
                      <a:r>
                        <a:rPr lang="fa-IR" sz="1700" b="1" dirty="0" smtClean="0"/>
                        <a:t>1392</a:t>
                      </a:r>
                      <a:endParaRPr lang="fa-IR" sz="1700" b="1" dirty="0"/>
                    </a:p>
                  </a:txBody>
                  <a:tcPr marL="91439" marR="91439"/>
                </a:tc>
                <a:tc>
                  <a:txBody>
                    <a:bodyPr/>
                    <a:lstStyle/>
                    <a:p>
                      <a:pPr algn="ctr" rtl="1"/>
                      <a:r>
                        <a:rPr lang="fa-IR" sz="1700" b="1" dirty="0" smtClean="0"/>
                        <a:t>291</a:t>
                      </a:r>
                      <a:endParaRPr lang="fa-IR" sz="1700" b="1" dirty="0"/>
                    </a:p>
                  </a:txBody>
                  <a:tcPr marL="91439" marR="91439"/>
                </a:tc>
                <a:tc>
                  <a:txBody>
                    <a:bodyPr/>
                    <a:lstStyle/>
                    <a:p>
                      <a:pPr algn="ctr" rtl="1"/>
                      <a:r>
                        <a:rPr lang="fa-IR" sz="1700" b="1" dirty="0" smtClean="0"/>
                        <a:t>19/7</a:t>
                      </a:r>
                      <a:endParaRPr lang="fa-IR" sz="1700" b="1" dirty="0"/>
                    </a:p>
                  </a:txBody>
                  <a:tcPr marL="91439" marR="91439"/>
                </a:tc>
              </a:tr>
              <a:tr h="380750">
                <a:tc>
                  <a:txBody>
                    <a:bodyPr/>
                    <a:lstStyle/>
                    <a:p>
                      <a:pPr algn="ctr" rtl="1"/>
                      <a:r>
                        <a:rPr lang="fa-IR" sz="1700" b="1" dirty="0" smtClean="0"/>
                        <a:t>1393</a:t>
                      </a:r>
                      <a:endParaRPr lang="fa-IR" sz="1700" b="1" dirty="0"/>
                    </a:p>
                  </a:txBody>
                  <a:tcPr marL="91439" marR="91439"/>
                </a:tc>
                <a:tc>
                  <a:txBody>
                    <a:bodyPr/>
                    <a:lstStyle/>
                    <a:p>
                      <a:pPr algn="ctr" rtl="1"/>
                      <a:r>
                        <a:rPr lang="fa-IR" sz="1700" b="1" dirty="0" smtClean="0"/>
                        <a:t>290</a:t>
                      </a:r>
                      <a:endParaRPr lang="fa-IR" sz="1700" b="1" dirty="0"/>
                    </a:p>
                  </a:txBody>
                  <a:tcPr marL="91439" marR="91439"/>
                </a:tc>
                <a:tc>
                  <a:txBody>
                    <a:bodyPr/>
                    <a:lstStyle/>
                    <a:p>
                      <a:pPr algn="ctr" rtl="1"/>
                      <a:r>
                        <a:rPr lang="fa-IR" sz="1700" b="1" dirty="0" smtClean="0"/>
                        <a:t>18/9</a:t>
                      </a:r>
                      <a:endParaRPr lang="fa-IR" sz="1700" b="1" dirty="0"/>
                    </a:p>
                  </a:txBody>
                  <a:tcPr marL="91439" marR="91439"/>
                </a:tc>
              </a:tr>
              <a:tr h="380750">
                <a:tc>
                  <a:txBody>
                    <a:bodyPr/>
                    <a:lstStyle/>
                    <a:p>
                      <a:pPr algn="ctr" rtl="1"/>
                      <a:r>
                        <a:rPr lang="fa-IR" sz="1700" b="1" dirty="0" smtClean="0"/>
                        <a:t>1394</a:t>
                      </a:r>
                      <a:endParaRPr lang="fa-IR" sz="1700" b="1" dirty="0"/>
                    </a:p>
                  </a:txBody>
                  <a:tcPr marL="91439" marR="91439"/>
                </a:tc>
                <a:tc>
                  <a:txBody>
                    <a:bodyPr/>
                    <a:lstStyle/>
                    <a:p>
                      <a:pPr algn="ctr" rtl="1"/>
                      <a:r>
                        <a:rPr lang="fa-IR" sz="1700" b="1" dirty="0" smtClean="0"/>
                        <a:t>315</a:t>
                      </a:r>
                      <a:endParaRPr lang="fa-IR" sz="1700" b="1" dirty="0"/>
                    </a:p>
                  </a:txBody>
                  <a:tcPr marL="91439" marR="91439"/>
                </a:tc>
                <a:tc>
                  <a:txBody>
                    <a:bodyPr/>
                    <a:lstStyle/>
                    <a:p>
                      <a:pPr algn="ctr" rtl="1"/>
                      <a:r>
                        <a:rPr lang="fa-IR" sz="1700" b="1" dirty="0" smtClean="0"/>
                        <a:t>20(گزارش 2015سازمان جهانی بهداشت = 25)</a:t>
                      </a:r>
                      <a:endParaRPr lang="fa-IR" sz="1700" b="1" dirty="0"/>
                    </a:p>
                  </a:txBody>
                  <a:tcPr marL="91439" marR="91439"/>
                </a:tc>
              </a:tr>
            </a:tbl>
          </a:graphicData>
        </a:graphic>
      </p:graphicFrame>
    </p:spTree>
    <p:extLst>
      <p:ext uri="{BB962C8B-B14F-4D97-AF65-F5344CB8AC3E}">
        <p14:creationId xmlns:p14="http://schemas.microsoft.com/office/powerpoint/2010/main" val="117776765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1" Type="http://schemas.openxmlformats.org/officeDocument/2006/relationships/image" Target="../media/image9.jpeg"/></Relationships>
</file>

<file path=ppt/theme/theme1.xml><?xml version="1.0" encoding="utf-8"?>
<a:theme xmlns:a="http://schemas.openxmlformats.org/drawingml/2006/main" name="Austin">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فرمت اسلايد">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docProps/app.xml><?xml version="1.0" encoding="utf-8"?>
<Properties xmlns="http://schemas.openxmlformats.org/officeDocument/2006/extended-properties" xmlns:vt="http://schemas.openxmlformats.org/officeDocument/2006/docPropsVTypes">
  <Template>Austin</Template>
  <TotalTime>1831</TotalTime>
  <Words>1356</Words>
  <Application>Microsoft Office PowerPoint</Application>
  <PresentationFormat>On-screen Show (4:3)</PresentationFormat>
  <Paragraphs>233</Paragraphs>
  <Slides>31</Slides>
  <Notes>1</Notes>
  <HiddenSlides>0</HiddenSlides>
  <MMClips>0</MMClips>
  <ScaleCrop>false</ScaleCrop>
  <HeadingPairs>
    <vt:vector size="4" baseType="variant">
      <vt:variant>
        <vt:lpstr>Theme</vt:lpstr>
      </vt:variant>
      <vt:variant>
        <vt:i4>4</vt:i4>
      </vt:variant>
      <vt:variant>
        <vt:lpstr>Slide Titles</vt:lpstr>
      </vt:variant>
      <vt:variant>
        <vt:i4>31</vt:i4>
      </vt:variant>
    </vt:vector>
  </HeadingPairs>
  <TitlesOfParts>
    <vt:vector size="35" baseType="lpstr">
      <vt:lpstr>Austin</vt:lpstr>
      <vt:lpstr>فرمت اسلايد</vt:lpstr>
      <vt:lpstr>1_Office Theme</vt:lpstr>
      <vt:lpstr>Opulent</vt:lpstr>
      <vt:lpstr>PowerPoint Presentation</vt:lpstr>
      <vt:lpstr>PowerPoint Presentation</vt:lpstr>
      <vt:lpstr>چالش های سلامت زنان</vt:lpstr>
      <vt:lpstr>PowerPoint Presentation</vt:lpstr>
      <vt:lpstr>“Every Pregnancy Is  at Risk:”</vt:lpstr>
      <vt:lpstr>PowerPoint Presentation</vt:lpstr>
      <vt:lpstr>PowerPoint Presentation</vt:lpstr>
      <vt:lpstr>PowerPoint Presentation</vt:lpstr>
      <vt:lpstr>PowerPoint Presentation</vt:lpstr>
      <vt:lpstr>PowerPoint Presentation</vt:lpstr>
      <vt:lpstr>PowerPoint Presentation</vt:lpstr>
      <vt:lpstr>   مقطع فوت مادران فوت شده در سال 94:  </vt:lpstr>
      <vt:lpstr>علل مرگ مادران فوت شده در کشوردر سال94 :</vt:lpstr>
      <vt:lpstr>علت مرگ مادران در استان اصفهان در سال 94</vt:lpstr>
      <vt:lpstr>مقطع فوت</vt:lpstr>
      <vt:lpstr>عوامل موثر برمیزان مرگ مادران </vt:lpstr>
      <vt:lpstr>عوامل موثر برمیزان مرگ مادران </vt:lpstr>
      <vt:lpstr>عوامل موثر برمیزان مرگ مادران </vt:lpstr>
      <vt:lpstr>انواع تأخیر مؤثر بر مرگ مادر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حاملگی های پر خطر</dc:title>
  <dc:creator>N.Rahimi</dc:creator>
  <cp:lastModifiedBy>Acer-e1</cp:lastModifiedBy>
  <cp:revision>155</cp:revision>
  <cp:lastPrinted>2016-09-29T08:12:11Z</cp:lastPrinted>
  <dcterms:created xsi:type="dcterms:W3CDTF">2016-08-14T03:38:21Z</dcterms:created>
  <dcterms:modified xsi:type="dcterms:W3CDTF">2016-12-02T21:11:20Z</dcterms:modified>
</cp:coreProperties>
</file>